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1" r:id="rId1"/>
    <p:sldMasterId id="2147484086" r:id="rId2"/>
    <p:sldMasterId id="2147484096" r:id="rId3"/>
    <p:sldMasterId id="2147484106" r:id="rId4"/>
  </p:sldMasterIdLst>
  <p:notesMasterIdLst>
    <p:notesMasterId r:id="rId19"/>
  </p:notesMasterIdLst>
  <p:handoutMasterIdLst>
    <p:handoutMasterId r:id="rId20"/>
  </p:handoutMasterIdLst>
  <p:sldIdLst>
    <p:sldId id="515" r:id="rId5"/>
    <p:sldId id="541" r:id="rId6"/>
    <p:sldId id="600" r:id="rId7"/>
    <p:sldId id="602" r:id="rId8"/>
    <p:sldId id="615" r:id="rId9"/>
    <p:sldId id="603" r:id="rId10"/>
    <p:sldId id="616" r:id="rId11"/>
    <p:sldId id="617" r:id="rId12"/>
    <p:sldId id="618" r:id="rId13"/>
    <p:sldId id="608" r:id="rId14"/>
    <p:sldId id="610" r:id="rId15"/>
    <p:sldId id="501" r:id="rId16"/>
    <p:sldId id="590" r:id="rId17"/>
    <p:sldId id="614" r:id="rId18"/>
  </p:sldIdLst>
  <p:sldSz cx="9906000" cy="6858000" type="A4"/>
  <p:notesSz cx="6797675" cy="9926638"/>
  <p:custDataLst>
    <p:tags r:id="rId21"/>
  </p:custDataLst>
  <p:defaultTextStyle>
    <a:defPPr>
      <a:defRPr lang="de-DE"/>
    </a:defPPr>
    <a:lvl1pPr algn="ctr" rtl="0" fontAlgn="base">
      <a:spcBef>
        <a:spcPct val="0"/>
      </a:spcBef>
      <a:spcAft>
        <a:spcPct val="0"/>
      </a:spcAft>
      <a:defRPr sz="1200" kern="1200">
        <a:solidFill>
          <a:schemeClr val="tx1"/>
        </a:solidFill>
        <a:latin typeface="Arial" charset="0"/>
        <a:ea typeface="+mn-ea"/>
        <a:cs typeface="+mn-cs"/>
      </a:defRPr>
    </a:lvl1pPr>
    <a:lvl2pPr marL="457200" algn="ctr" rtl="0" fontAlgn="base">
      <a:spcBef>
        <a:spcPct val="0"/>
      </a:spcBef>
      <a:spcAft>
        <a:spcPct val="0"/>
      </a:spcAft>
      <a:defRPr sz="1200" kern="1200">
        <a:solidFill>
          <a:schemeClr val="tx1"/>
        </a:solidFill>
        <a:latin typeface="Arial" charset="0"/>
        <a:ea typeface="+mn-ea"/>
        <a:cs typeface="+mn-cs"/>
      </a:defRPr>
    </a:lvl2pPr>
    <a:lvl3pPr marL="914400" algn="ctr" rtl="0" fontAlgn="base">
      <a:spcBef>
        <a:spcPct val="0"/>
      </a:spcBef>
      <a:spcAft>
        <a:spcPct val="0"/>
      </a:spcAft>
      <a:defRPr sz="1200" kern="1200">
        <a:solidFill>
          <a:schemeClr val="tx1"/>
        </a:solidFill>
        <a:latin typeface="Arial" charset="0"/>
        <a:ea typeface="+mn-ea"/>
        <a:cs typeface="+mn-cs"/>
      </a:defRPr>
    </a:lvl3pPr>
    <a:lvl4pPr marL="1371600" algn="ctr" rtl="0" fontAlgn="base">
      <a:spcBef>
        <a:spcPct val="0"/>
      </a:spcBef>
      <a:spcAft>
        <a:spcPct val="0"/>
      </a:spcAft>
      <a:defRPr sz="1200" kern="1200">
        <a:solidFill>
          <a:schemeClr val="tx1"/>
        </a:solidFill>
        <a:latin typeface="Arial" charset="0"/>
        <a:ea typeface="+mn-ea"/>
        <a:cs typeface="+mn-cs"/>
      </a:defRPr>
    </a:lvl4pPr>
    <a:lvl5pPr marL="1828800" algn="ctr"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592">
          <p15:clr>
            <a:srgbClr val="A4A3A4"/>
          </p15:clr>
        </p15:guide>
        <p15:guide id="2" orient="horz" pos="62">
          <p15:clr>
            <a:srgbClr val="A4A3A4"/>
          </p15:clr>
        </p15:guide>
        <p15:guide id="3" orient="horz" pos="3600">
          <p15:clr>
            <a:srgbClr val="A4A3A4"/>
          </p15:clr>
        </p15:guide>
        <p15:guide id="4" orient="horz" pos="951">
          <p15:clr>
            <a:srgbClr val="A4A3A4"/>
          </p15:clr>
        </p15:guide>
        <p15:guide id="5" orient="horz" pos="4026">
          <p15:clr>
            <a:srgbClr val="A4A3A4"/>
          </p15:clr>
        </p15:guide>
        <p15:guide id="6" orient="horz" pos="4285">
          <p15:clr>
            <a:srgbClr val="A4A3A4"/>
          </p15:clr>
        </p15:guide>
        <p15:guide id="7" pos="3120">
          <p15:clr>
            <a:srgbClr val="A4A3A4"/>
          </p15:clr>
        </p15:guide>
        <p15:guide id="8" pos="291">
          <p15:clr>
            <a:srgbClr val="A4A3A4"/>
          </p15:clr>
        </p15:guide>
        <p15:guide id="9" pos="5953">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7B"/>
    <a:srgbClr val="969696"/>
    <a:srgbClr val="DCF0FA"/>
    <a:srgbClr val="00528C"/>
    <a:srgbClr val="DBEDF9"/>
    <a:srgbClr val="B2B2B2"/>
    <a:srgbClr val="FF7C80"/>
    <a:srgbClr val="FFFF00"/>
    <a:srgbClr val="D5EDF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Közepesen sötét stílus 1 – 1. jelölőszín">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90" autoAdjust="0"/>
    <p:restoredTop sz="87337" autoAdjust="0"/>
  </p:normalViewPr>
  <p:slideViewPr>
    <p:cSldViewPr snapToGrid="0" snapToObjects="1">
      <p:cViewPr>
        <p:scale>
          <a:sx n="87" d="100"/>
          <a:sy n="87" d="100"/>
        </p:scale>
        <p:origin x="-618" y="72"/>
      </p:cViewPr>
      <p:guideLst>
        <p:guide orient="horz" pos="592"/>
        <p:guide orient="horz" pos="62"/>
        <p:guide orient="horz" pos="3600"/>
        <p:guide orient="horz" pos="951"/>
        <p:guide orient="horz" pos="4026"/>
        <p:guide orient="horz" pos="4285"/>
        <p:guide pos="3120"/>
        <p:guide pos="291"/>
        <p:guide pos="5953"/>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48" d="100"/>
          <a:sy n="148" d="100"/>
        </p:scale>
        <p:origin x="-1740" y="53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HS001SRV1\Users\BotosA\Own\Befektet&#337;i%20kapcsolatok\Trash\Spread-ek.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otosA\AppData\Local\Microsoft\Windows\Temporary%20Internet%20Files\Content.Outlook\3PGMGS9C\kezelt_vagyon_2015_jelz&#225;loglev&#233;l_v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692737393495504E-2"/>
          <c:y val="2.8383009521039775E-3"/>
          <c:w val="0.73587638790648502"/>
          <c:h val="0.91342694642638789"/>
        </c:manualLayout>
      </c:layout>
      <c:lineChart>
        <c:grouping val="standard"/>
        <c:varyColors val="0"/>
        <c:ser>
          <c:idx val="1"/>
          <c:order val="0"/>
          <c:tx>
            <c:strRef>
              <c:f>Munka1!$A$5</c:f>
              <c:strCache>
                <c:ptCount val="1"/>
                <c:pt idx="0">
                  <c:v>Államkötvény</c:v>
                </c:pt>
              </c:strCache>
            </c:strRef>
          </c:tx>
          <c:spPr>
            <a:ln w="38100">
              <a:solidFill>
                <a:srgbClr val="FF0000"/>
              </a:solidFill>
            </a:ln>
          </c:spPr>
          <c:marker>
            <c:symbol val="square"/>
            <c:size val="5"/>
          </c:marker>
          <c:val>
            <c:numRef>
              <c:f>Munka1!$B$5:$I$5</c:f>
              <c:numCache>
                <c:formatCode>General</c:formatCode>
                <c:ptCount val="8"/>
                <c:pt idx="0">
                  <c:v>40</c:v>
                </c:pt>
                <c:pt idx="1">
                  <c:v>40</c:v>
                </c:pt>
                <c:pt idx="2">
                  <c:v>40</c:v>
                </c:pt>
                <c:pt idx="3">
                  <c:v>40</c:v>
                </c:pt>
                <c:pt idx="4">
                  <c:v>40</c:v>
                </c:pt>
                <c:pt idx="5">
                  <c:v>40</c:v>
                </c:pt>
                <c:pt idx="6">
                  <c:v>40</c:v>
                </c:pt>
                <c:pt idx="7">
                  <c:v>40</c:v>
                </c:pt>
              </c:numCache>
            </c:numRef>
          </c:val>
          <c:smooth val="0"/>
        </c:ser>
        <c:ser>
          <c:idx val="4"/>
          <c:order val="1"/>
          <c:tx>
            <c:strRef>
              <c:f>Munka1!$A$7</c:f>
              <c:strCache>
                <c:ptCount val="1"/>
                <c:pt idx="0">
                  <c:v>Jelzáloglevél</c:v>
                </c:pt>
              </c:strCache>
            </c:strRef>
          </c:tx>
          <c:spPr>
            <a:ln w="50800">
              <a:prstDash val="sysDash"/>
            </a:ln>
          </c:spPr>
          <c:marker>
            <c:symbol val="none"/>
          </c:marker>
          <c:val>
            <c:numRef>
              <c:f>Munka1!$B$7:$I$7</c:f>
              <c:numCache>
                <c:formatCode>General</c:formatCode>
                <c:ptCount val="8"/>
                <c:pt idx="0">
                  <c:v>100</c:v>
                </c:pt>
                <c:pt idx="1">
                  <c:v>100</c:v>
                </c:pt>
                <c:pt idx="2">
                  <c:v>100</c:v>
                </c:pt>
                <c:pt idx="3">
                  <c:v>100</c:v>
                </c:pt>
                <c:pt idx="4">
                  <c:v>100</c:v>
                </c:pt>
                <c:pt idx="5">
                  <c:v>100</c:v>
                </c:pt>
                <c:pt idx="6">
                  <c:v>100</c:v>
                </c:pt>
                <c:pt idx="7">
                  <c:v>100</c:v>
                </c:pt>
              </c:numCache>
            </c:numRef>
          </c:val>
          <c:smooth val="0"/>
        </c:ser>
        <c:ser>
          <c:idx val="0"/>
          <c:order val="2"/>
          <c:tx>
            <c:strRef>
              <c:f>Munka1!$A$8</c:f>
              <c:strCache>
                <c:ptCount val="1"/>
                <c:pt idx="0">
                  <c:v>Refinanszírozási hitel (tőkeköltség nélkül)</c:v>
                </c:pt>
              </c:strCache>
            </c:strRef>
          </c:tx>
          <c:val>
            <c:numRef>
              <c:f>Munka1!$B$8:$I$8</c:f>
              <c:numCache>
                <c:formatCode>General</c:formatCode>
                <c:ptCount val="8"/>
                <c:pt idx="0">
                  <c:v>140</c:v>
                </c:pt>
                <c:pt idx="1">
                  <c:v>140</c:v>
                </c:pt>
                <c:pt idx="2">
                  <c:v>140</c:v>
                </c:pt>
                <c:pt idx="3">
                  <c:v>140</c:v>
                </c:pt>
                <c:pt idx="4">
                  <c:v>140</c:v>
                </c:pt>
                <c:pt idx="5">
                  <c:v>140</c:v>
                </c:pt>
                <c:pt idx="6">
                  <c:v>140</c:v>
                </c:pt>
                <c:pt idx="7">
                  <c:v>140</c:v>
                </c:pt>
              </c:numCache>
            </c:numRef>
          </c:val>
          <c:smooth val="0"/>
        </c:ser>
        <c:ser>
          <c:idx val="2"/>
          <c:order val="3"/>
          <c:tx>
            <c:strRef>
              <c:f>Munka1!$A$9</c:f>
              <c:strCache>
                <c:ptCount val="1"/>
                <c:pt idx="0">
                  <c:v>Refinanszírozási hitel (tőkeköltséggel)</c:v>
                </c:pt>
              </c:strCache>
            </c:strRef>
          </c:tx>
          <c:val>
            <c:numRef>
              <c:f>Munka1!$B$9:$I$9</c:f>
              <c:numCache>
                <c:formatCode>General</c:formatCode>
                <c:ptCount val="8"/>
                <c:pt idx="0">
                  <c:v>180</c:v>
                </c:pt>
                <c:pt idx="1">
                  <c:v>180</c:v>
                </c:pt>
                <c:pt idx="2">
                  <c:v>180</c:v>
                </c:pt>
                <c:pt idx="3">
                  <c:v>180</c:v>
                </c:pt>
                <c:pt idx="4">
                  <c:v>180</c:v>
                </c:pt>
                <c:pt idx="5">
                  <c:v>180</c:v>
                </c:pt>
                <c:pt idx="6">
                  <c:v>180</c:v>
                </c:pt>
                <c:pt idx="7">
                  <c:v>180</c:v>
                </c:pt>
              </c:numCache>
            </c:numRef>
          </c:val>
          <c:smooth val="0"/>
        </c:ser>
        <c:dLbls>
          <c:showLegendKey val="0"/>
          <c:showVal val="0"/>
          <c:showCatName val="0"/>
          <c:showSerName val="0"/>
          <c:showPercent val="0"/>
          <c:showBubbleSize val="0"/>
        </c:dLbls>
        <c:marker val="1"/>
        <c:smooth val="0"/>
        <c:axId val="57201408"/>
        <c:axId val="57202944"/>
      </c:lineChart>
      <c:catAx>
        <c:axId val="57201408"/>
        <c:scaling>
          <c:orientation val="minMax"/>
        </c:scaling>
        <c:delete val="0"/>
        <c:axPos val="b"/>
        <c:majorTickMark val="none"/>
        <c:minorTickMark val="none"/>
        <c:tickLblPos val="none"/>
        <c:crossAx val="57202944"/>
        <c:crosses val="autoZero"/>
        <c:auto val="1"/>
        <c:lblAlgn val="ctr"/>
        <c:lblOffset val="100"/>
        <c:noMultiLvlLbl val="0"/>
      </c:catAx>
      <c:valAx>
        <c:axId val="57202944"/>
        <c:scaling>
          <c:orientation val="minMax"/>
          <c:max val="210"/>
          <c:min val="0"/>
        </c:scaling>
        <c:delete val="0"/>
        <c:axPos val="l"/>
        <c:numFmt formatCode="General" sourceLinked="1"/>
        <c:majorTickMark val="none"/>
        <c:minorTickMark val="none"/>
        <c:tickLblPos val="none"/>
        <c:crossAx val="57201408"/>
        <c:crosses val="autoZero"/>
        <c:crossBetween val="between"/>
        <c:majorUnit val="10"/>
      </c:valAx>
      <c:spPr>
        <a:noFill/>
        <a:ln w="25400">
          <a:noFill/>
        </a:ln>
      </c:spPr>
    </c:plotArea>
    <c:legend>
      <c:legendPos val="r"/>
      <c:layout>
        <c:manualLayout>
          <c:xMode val="edge"/>
          <c:yMode val="edge"/>
          <c:x val="0.77163635087950377"/>
          <c:y val="0.218115587604472"/>
          <c:w val="0.22836364912049623"/>
          <c:h val="0.54148146189766444"/>
        </c:manualLayout>
      </c:layout>
      <c:overlay val="0"/>
      <c:txPr>
        <a:bodyPr/>
        <a:lstStyle/>
        <a:p>
          <a:pPr>
            <a:defRPr sz="1200" b="0" i="0" u="none" strike="noStrike" baseline="0">
              <a:solidFill>
                <a:srgbClr val="000000"/>
              </a:solidFill>
              <a:latin typeface="Arial" panose="020B0604020202020204" pitchFamily="34" charset="0"/>
              <a:ea typeface="Calibri"/>
              <a:cs typeface="Arial" panose="020B0604020202020204" pitchFamily="34" charset="0"/>
            </a:defRPr>
          </a:pPr>
          <a:endParaRPr lang="hu-HU"/>
        </a:p>
      </c:txPr>
    </c:legend>
    <c:plotVisOnly val="1"/>
    <c:dispBlanksAs val="gap"/>
    <c:showDLblsOverMax val="0"/>
  </c:chart>
  <c:spPr>
    <a:noFill/>
    <a:ln>
      <a:noFill/>
    </a:ln>
  </c:spPr>
  <c:txPr>
    <a:bodyPr/>
    <a:lstStyle/>
    <a:p>
      <a:pPr>
        <a:defRPr sz="1800" b="0" i="0" u="none" strike="noStrike" baseline="0">
          <a:solidFill>
            <a:srgbClr val="000000"/>
          </a:solidFill>
          <a:latin typeface="Calibri"/>
          <a:ea typeface="Calibri"/>
          <a:cs typeface="Calibri"/>
        </a:defRPr>
      </a:pPr>
      <a:endParaRPr lang="hu-H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1.4677972945689404E-4"/>
          <c:y val="0.11342592592592593"/>
          <c:w val="0.58197133050676353"/>
          <c:h val="0.88657402540011054"/>
        </c:manualLayout>
      </c:layout>
      <c:pie3DChart>
        <c:varyColors val="1"/>
        <c:ser>
          <c:idx val="0"/>
          <c:order val="0"/>
          <c:dLbls>
            <c:dLblPos val="outEnd"/>
            <c:showLegendKey val="0"/>
            <c:showVal val="1"/>
            <c:showCatName val="0"/>
            <c:showSerName val="0"/>
            <c:showPercent val="0"/>
            <c:showBubbleSize val="0"/>
            <c:showLeaderLines val="1"/>
          </c:dLbls>
          <c:cat>
            <c:strRef>
              <c:f>Munka2!$BS$10:$BS$16</c:f>
              <c:strCache>
                <c:ptCount val="7"/>
                <c:pt idx="0">
                  <c:v>Hitelintézetek, pénzpiaci alapok</c:v>
                </c:pt>
                <c:pt idx="1">
                  <c:v>Biztosítók, nyugdíjpénztárak</c:v>
                </c:pt>
                <c:pt idx="2">
                  <c:v>MNB</c:v>
                </c:pt>
                <c:pt idx="3">
                  <c:v>Egyéb pénzügyi közvetítők</c:v>
                </c:pt>
                <c:pt idx="4">
                  <c:v>Háztartások</c:v>
                </c:pt>
                <c:pt idx="5">
                  <c:v>Külföldiek</c:v>
                </c:pt>
                <c:pt idx="6">
                  <c:v>Egyéb</c:v>
                </c:pt>
              </c:strCache>
            </c:strRef>
          </c:cat>
          <c:val>
            <c:numRef>
              <c:f>Munka2!$BU$10:$BU$16</c:f>
              <c:numCache>
                <c:formatCode>#,##0</c:formatCode>
                <c:ptCount val="7"/>
                <c:pt idx="0">
                  <c:v>845.43499999999995</c:v>
                </c:pt>
                <c:pt idx="1">
                  <c:v>55.673999999999999</c:v>
                </c:pt>
                <c:pt idx="2">
                  <c:v>13.462</c:v>
                </c:pt>
                <c:pt idx="3">
                  <c:v>54.521000000000001</c:v>
                </c:pt>
                <c:pt idx="4">
                  <c:v>15.06</c:v>
                </c:pt>
                <c:pt idx="5">
                  <c:v>72.656999999999996</c:v>
                </c:pt>
                <c:pt idx="6">
                  <c:v>5.3930000000002565</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0833333333333328"/>
          <c:y val="4.3993146689997091E-2"/>
          <c:w val="0.375"/>
          <c:h val="0.94905074365704267"/>
        </c:manualLayout>
      </c:layout>
      <c:overlay val="0"/>
    </c:legend>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0.0325</cdr:x>
      <cdr:y>0.01724</cdr:y>
    </cdr:from>
    <cdr:to>
      <cdr:x>0.17625</cdr:x>
      <cdr:y>0.07854</cdr:y>
    </cdr:to>
    <cdr:sp macro="" textlink="">
      <cdr:nvSpPr>
        <cdr:cNvPr id="2" name="Szövegdoboz 1"/>
        <cdr:cNvSpPr txBox="1"/>
      </cdr:nvSpPr>
      <cdr:spPr>
        <a:xfrm xmlns:a="http://schemas.openxmlformats.org/drawingml/2006/main">
          <a:off x="302012" y="104543"/>
          <a:ext cx="1335823" cy="3717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hu-HU"/>
        </a:p>
      </cdr:txBody>
    </cdr:sp>
  </cdr:relSizeAnchor>
  <cdr:relSizeAnchor xmlns:cdr="http://schemas.openxmlformats.org/drawingml/2006/chartDrawing">
    <cdr:from>
      <cdr:x>0.375</cdr:x>
      <cdr:y>0.47985</cdr:y>
    </cdr:from>
    <cdr:to>
      <cdr:x>0.375</cdr:x>
      <cdr:y>0.73896</cdr:y>
    </cdr:to>
    <cdr:cxnSp macro="">
      <cdr:nvCxnSpPr>
        <cdr:cNvPr id="4" name="Egyenes összekötő nyíllal 3"/>
        <cdr:cNvCxnSpPr/>
      </cdr:nvCxnSpPr>
      <cdr:spPr>
        <a:xfrm xmlns:a="http://schemas.openxmlformats.org/drawingml/2006/main">
          <a:off x="3484756" y="2903963"/>
          <a:ext cx="0" cy="1568141"/>
        </a:xfrm>
        <a:prstGeom xmlns:a="http://schemas.openxmlformats.org/drawingml/2006/main" prst="straightConnector1">
          <a:avLst/>
        </a:prstGeom>
        <a:ln xmlns:a="http://schemas.openxmlformats.org/drawingml/2006/main">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0.41375</cdr:x>
      <cdr:y>0.3071</cdr:y>
    </cdr:from>
    <cdr:to>
      <cdr:x>0.41375</cdr:x>
      <cdr:y>0.47793</cdr:y>
    </cdr:to>
    <cdr:cxnSp macro="">
      <cdr:nvCxnSpPr>
        <cdr:cNvPr id="8" name="Egyenes összekötő nyíllal 7"/>
        <cdr:cNvCxnSpPr/>
      </cdr:nvCxnSpPr>
      <cdr:spPr>
        <a:xfrm xmlns:a="http://schemas.openxmlformats.org/drawingml/2006/main">
          <a:off x="3844848" y="1858526"/>
          <a:ext cx="0" cy="1033822"/>
        </a:xfrm>
        <a:prstGeom xmlns:a="http://schemas.openxmlformats.org/drawingml/2006/main" prst="straightConnector1">
          <a:avLst/>
        </a:prstGeom>
        <a:ln xmlns:a="http://schemas.openxmlformats.org/drawingml/2006/main">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0.3625</cdr:x>
      <cdr:y>0.77159</cdr:y>
    </cdr:from>
    <cdr:to>
      <cdr:x>0.56375</cdr:x>
      <cdr:y>0.93282</cdr:y>
    </cdr:to>
    <cdr:sp macro="" textlink="">
      <cdr:nvSpPr>
        <cdr:cNvPr id="10" name="Szövegdoboz 9"/>
        <cdr:cNvSpPr txBox="1"/>
      </cdr:nvSpPr>
      <cdr:spPr>
        <a:xfrm xmlns:a="http://schemas.openxmlformats.org/drawingml/2006/main">
          <a:off x="3368598" y="4669565"/>
          <a:ext cx="1870152" cy="9757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hu-HU" sz="1200" b="0" dirty="0">
              <a:latin typeface="Arial" panose="020B0604020202020204" pitchFamily="34" charset="0"/>
              <a:cs typeface="Arial" panose="020B0604020202020204" pitchFamily="34" charset="0"/>
            </a:rPr>
            <a:t>hitelkockázati prémium - az állam</a:t>
          </a:r>
          <a:r>
            <a:rPr lang="hu-HU" sz="1200" b="0" baseline="0" dirty="0">
              <a:latin typeface="Arial" panose="020B0604020202020204" pitchFamily="34" charset="0"/>
              <a:cs typeface="Arial" panose="020B0604020202020204" pitchFamily="34" charset="0"/>
            </a:rPr>
            <a:t> hitelminősítésétől függ</a:t>
          </a:r>
          <a:endParaRPr lang="hu-HU" sz="1200" b="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0.35375</cdr:x>
      <cdr:y>0.7428</cdr:y>
    </cdr:from>
    <cdr:to>
      <cdr:x>0.35375</cdr:x>
      <cdr:y>0.91555</cdr:y>
    </cdr:to>
    <cdr:cxnSp macro="">
      <cdr:nvCxnSpPr>
        <cdr:cNvPr id="13" name="Egyenes összekötő nyíllal 12"/>
        <cdr:cNvCxnSpPr/>
      </cdr:nvCxnSpPr>
      <cdr:spPr>
        <a:xfrm xmlns:a="http://schemas.openxmlformats.org/drawingml/2006/main">
          <a:off x="3287287" y="4495335"/>
          <a:ext cx="1" cy="1045427"/>
        </a:xfrm>
        <a:prstGeom xmlns:a="http://schemas.openxmlformats.org/drawingml/2006/main" prst="straightConnector1">
          <a:avLst/>
        </a:prstGeom>
        <a:ln xmlns:a="http://schemas.openxmlformats.org/drawingml/2006/main">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0.3925</cdr:x>
      <cdr:y>0.56046</cdr:y>
    </cdr:from>
    <cdr:to>
      <cdr:x>0.62125</cdr:x>
      <cdr:y>0.7025</cdr:y>
    </cdr:to>
    <cdr:sp macro="" textlink="">
      <cdr:nvSpPr>
        <cdr:cNvPr id="15" name="Szövegdoboz 14"/>
        <cdr:cNvSpPr txBox="1"/>
      </cdr:nvSpPr>
      <cdr:spPr>
        <a:xfrm xmlns:a="http://schemas.openxmlformats.org/drawingml/2006/main">
          <a:off x="3647378" y="3391807"/>
          <a:ext cx="2125701" cy="8596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hu-HU" sz="1200" b="0">
              <a:latin typeface="Arial" panose="020B0604020202020204" pitchFamily="34" charset="0"/>
              <a:cs typeface="Arial" panose="020B0604020202020204" pitchFamily="34" charset="0"/>
            </a:rPr>
            <a:t>likviditási</a:t>
          </a:r>
          <a:r>
            <a:rPr lang="hu-HU" sz="1200" b="0" baseline="0">
              <a:latin typeface="Arial" panose="020B0604020202020204" pitchFamily="34" charset="0"/>
              <a:cs typeface="Arial" panose="020B0604020202020204" pitchFamily="34" charset="0"/>
            </a:rPr>
            <a:t> prémium - a sorozatnagyságtól függ</a:t>
          </a:r>
          <a:endParaRPr lang="hu-HU" sz="1200" b="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0.44375</cdr:x>
      <cdr:y>0.33398</cdr:y>
    </cdr:from>
    <cdr:to>
      <cdr:x>0.65</cdr:x>
      <cdr:y>0.48561</cdr:y>
    </cdr:to>
    <cdr:sp macro="" textlink="">
      <cdr:nvSpPr>
        <cdr:cNvPr id="16" name="Szövegdoboz 15"/>
        <cdr:cNvSpPr txBox="1"/>
      </cdr:nvSpPr>
      <cdr:spPr>
        <a:xfrm xmlns:a="http://schemas.openxmlformats.org/drawingml/2006/main">
          <a:off x="4123628" y="2021181"/>
          <a:ext cx="1916615" cy="9176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hu-HU" sz="1200" b="0" dirty="0" smtClean="0">
              <a:latin typeface="Arial" panose="020B0604020202020204" pitchFamily="34" charset="0"/>
              <a:cs typeface="Arial" panose="020B0604020202020204" pitchFamily="34" charset="0"/>
            </a:rPr>
            <a:t>üzleti </a:t>
          </a:r>
          <a:r>
            <a:rPr lang="hu-HU" sz="1200" b="0" dirty="0" err="1" smtClean="0">
              <a:latin typeface="Arial" panose="020B0604020202020204" pitchFamily="34" charset="0"/>
              <a:cs typeface="Arial" panose="020B0604020202020204" pitchFamily="34" charset="0"/>
            </a:rPr>
            <a:t>marzs</a:t>
          </a:r>
          <a:endParaRPr lang="hu-HU" sz="1200" b="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0.48098</cdr:x>
      <cdr:y>0.15688</cdr:y>
    </cdr:from>
    <cdr:to>
      <cdr:x>0.79895</cdr:x>
      <cdr:y>0.28003</cdr:y>
    </cdr:to>
    <cdr:sp macro="" textlink="">
      <cdr:nvSpPr>
        <cdr:cNvPr id="7" name="Szövegdoboz 6"/>
        <cdr:cNvSpPr txBox="1"/>
      </cdr:nvSpPr>
      <cdr:spPr>
        <a:xfrm xmlns:a="http://schemas.openxmlformats.org/drawingml/2006/main">
          <a:off x="4166802" y="804999"/>
          <a:ext cx="2754653" cy="6319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hu-HU" sz="1200" b="0" dirty="0">
              <a:latin typeface="Arial" panose="020B0604020202020204" pitchFamily="34" charset="0"/>
              <a:cs typeface="Arial" panose="020B0604020202020204" pitchFamily="34" charset="0"/>
            </a:rPr>
            <a:t>tőkeköltség - külső banki refinanszírozásnál releváns</a:t>
          </a:r>
        </a:p>
      </cdr:txBody>
    </cdr:sp>
  </cdr:relSizeAnchor>
  <cdr:relSizeAnchor xmlns:cdr="http://schemas.openxmlformats.org/drawingml/2006/chartDrawing">
    <cdr:from>
      <cdr:x>0.46404</cdr:x>
      <cdr:y>0.13172</cdr:y>
    </cdr:from>
    <cdr:to>
      <cdr:x>0.46453</cdr:x>
      <cdr:y>0.30418</cdr:y>
    </cdr:to>
    <cdr:cxnSp macro="">
      <cdr:nvCxnSpPr>
        <cdr:cNvPr id="11" name="Egyenes összekötő nyíllal 10"/>
        <cdr:cNvCxnSpPr/>
      </cdr:nvCxnSpPr>
      <cdr:spPr>
        <a:xfrm xmlns:a="http://schemas.openxmlformats.org/drawingml/2006/main">
          <a:off x="4020063" y="675886"/>
          <a:ext cx="4202" cy="884937"/>
        </a:xfrm>
        <a:prstGeom xmlns:a="http://schemas.openxmlformats.org/drawingml/2006/main" prst="straightConnector1">
          <a:avLst/>
        </a:prstGeom>
        <a:ln xmlns:a="http://schemas.openxmlformats.org/drawingml/2006/main">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44973" cy="49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0" tIns="45984" rIns="91970" bIns="45984" numCol="1" anchor="t" anchorCtr="0" compatLnSpc="1">
            <a:prstTxWarp prst="textNoShape">
              <a:avLst/>
            </a:prstTxWarp>
          </a:bodyPr>
          <a:lstStyle>
            <a:lvl1pPr algn="l" defTabSz="920586">
              <a:defRPr/>
            </a:lvl1pPr>
          </a:lstStyle>
          <a:p>
            <a:endParaRPr lang="en-GB"/>
          </a:p>
        </p:txBody>
      </p:sp>
      <p:sp>
        <p:nvSpPr>
          <p:cNvPr id="44035" name="Rectangle 3"/>
          <p:cNvSpPr>
            <a:spLocks noGrp="1" noChangeArrowheads="1"/>
          </p:cNvSpPr>
          <p:nvPr>
            <p:ph type="dt" sz="quarter" idx="1"/>
          </p:nvPr>
        </p:nvSpPr>
        <p:spPr bwMode="auto">
          <a:xfrm>
            <a:off x="3852703" y="0"/>
            <a:ext cx="2944973" cy="49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0" tIns="45984" rIns="91970" bIns="45984" numCol="1" anchor="t" anchorCtr="0" compatLnSpc="1">
            <a:prstTxWarp prst="textNoShape">
              <a:avLst/>
            </a:prstTxWarp>
          </a:bodyPr>
          <a:lstStyle>
            <a:lvl1pPr algn="r" defTabSz="920586">
              <a:defRPr/>
            </a:lvl1pPr>
          </a:lstStyle>
          <a:p>
            <a:endParaRPr lang="en-GB"/>
          </a:p>
        </p:txBody>
      </p:sp>
      <p:sp>
        <p:nvSpPr>
          <p:cNvPr id="44036" name="Rectangle 4"/>
          <p:cNvSpPr>
            <a:spLocks noGrp="1" noChangeArrowheads="1"/>
          </p:cNvSpPr>
          <p:nvPr>
            <p:ph type="ftr" sz="quarter" idx="2"/>
          </p:nvPr>
        </p:nvSpPr>
        <p:spPr bwMode="auto">
          <a:xfrm>
            <a:off x="0" y="9430543"/>
            <a:ext cx="2944973" cy="49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0" tIns="45984" rIns="91970" bIns="45984" numCol="1" anchor="b" anchorCtr="0" compatLnSpc="1">
            <a:prstTxWarp prst="textNoShape">
              <a:avLst/>
            </a:prstTxWarp>
          </a:bodyPr>
          <a:lstStyle>
            <a:lvl1pPr algn="l" defTabSz="920586">
              <a:defRPr/>
            </a:lvl1pPr>
          </a:lstStyle>
          <a:p>
            <a:endParaRPr lang="en-GB"/>
          </a:p>
        </p:txBody>
      </p:sp>
      <p:sp>
        <p:nvSpPr>
          <p:cNvPr id="44037" name="Rectangle 5"/>
          <p:cNvSpPr>
            <a:spLocks noGrp="1" noChangeArrowheads="1"/>
          </p:cNvSpPr>
          <p:nvPr>
            <p:ph type="sldNum" sz="quarter" idx="3"/>
          </p:nvPr>
        </p:nvSpPr>
        <p:spPr bwMode="auto">
          <a:xfrm>
            <a:off x="3852703" y="9430543"/>
            <a:ext cx="2944973" cy="49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0" tIns="45984" rIns="91970" bIns="45984" numCol="1" anchor="b" anchorCtr="0" compatLnSpc="1">
            <a:prstTxWarp prst="textNoShape">
              <a:avLst/>
            </a:prstTxWarp>
          </a:bodyPr>
          <a:lstStyle>
            <a:lvl1pPr algn="r" defTabSz="920586">
              <a:defRPr/>
            </a:lvl1pPr>
          </a:lstStyle>
          <a:p>
            <a:fld id="{5B7BADC9-D8B9-4D05-AD69-9C0D861761D1}" type="slidenum">
              <a:rPr lang="en-GB"/>
              <a:pPr/>
              <a:t>‹#›</a:t>
            </a:fld>
            <a:endParaRPr lang="en-GB"/>
          </a:p>
        </p:txBody>
      </p:sp>
    </p:spTree>
    <p:extLst>
      <p:ext uri="{BB962C8B-B14F-4D97-AF65-F5344CB8AC3E}">
        <p14:creationId xmlns:p14="http://schemas.microsoft.com/office/powerpoint/2010/main" val="1026292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44973" cy="49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21" tIns="45459" rIns="90921" bIns="45459" numCol="1" anchor="t" anchorCtr="0" compatLnSpc="1">
            <a:prstTxWarp prst="textNoShape">
              <a:avLst/>
            </a:prstTxWarp>
          </a:bodyPr>
          <a:lstStyle>
            <a:lvl1pPr algn="l" defTabSz="909494">
              <a:defRPr/>
            </a:lvl1pPr>
          </a:lstStyle>
          <a:p>
            <a:endParaRPr lang="en-GB" dirty="0"/>
          </a:p>
        </p:txBody>
      </p:sp>
      <p:sp>
        <p:nvSpPr>
          <p:cNvPr id="87043" name="Rectangle 3"/>
          <p:cNvSpPr>
            <a:spLocks noGrp="1" noChangeArrowheads="1"/>
          </p:cNvSpPr>
          <p:nvPr>
            <p:ph type="dt" idx="1"/>
          </p:nvPr>
        </p:nvSpPr>
        <p:spPr bwMode="auto">
          <a:xfrm>
            <a:off x="3851118" y="0"/>
            <a:ext cx="2944972" cy="49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21" tIns="45459" rIns="90921" bIns="45459" numCol="1" anchor="t" anchorCtr="0" compatLnSpc="1">
            <a:prstTxWarp prst="textNoShape">
              <a:avLst/>
            </a:prstTxWarp>
          </a:bodyPr>
          <a:lstStyle>
            <a:lvl1pPr algn="r" defTabSz="909494">
              <a:defRPr/>
            </a:lvl1pPr>
          </a:lstStyle>
          <a:p>
            <a:endParaRPr lang="en-GB" dirty="0"/>
          </a:p>
        </p:txBody>
      </p:sp>
      <p:sp>
        <p:nvSpPr>
          <p:cNvPr id="87044" name="Rectangle 4"/>
          <p:cNvSpPr>
            <a:spLocks noGrp="1" noRot="1" noChangeAspect="1" noChangeArrowheads="1" noTextEdit="1"/>
          </p:cNvSpPr>
          <p:nvPr>
            <p:ph type="sldImg" idx="2"/>
          </p:nvPr>
        </p:nvSpPr>
        <p:spPr bwMode="auto">
          <a:xfrm>
            <a:off x="711200" y="744538"/>
            <a:ext cx="537686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7045" name="Rectangle 5"/>
          <p:cNvSpPr>
            <a:spLocks noGrp="1" noChangeArrowheads="1"/>
          </p:cNvSpPr>
          <p:nvPr>
            <p:ph type="body" sz="quarter" idx="3"/>
          </p:nvPr>
        </p:nvSpPr>
        <p:spPr bwMode="auto">
          <a:xfrm>
            <a:off x="679610" y="4713687"/>
            <a:ext cx="5438456" cy="4468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21" tIns="45459" rIns="90921" bIns="45459" numCol="1" anchor="t" anchorCtr="0" compatLnSpc="1">
            <a:prstTxWarp prst="textNoShape">
              <a:avLst/>
            </a:prstTxWarp>
          </a:bodyPr>
          <a:lstStyle/>
          <a:p>
            <a:pPr lvl="0"/>
            <a:r>
              <a:rPr lang="en-GB" dirty="0" err="1" smtClean="0"/>
              <a:t>Mintaszöveg</a:t>
            </a:r>
            <a:r>
              <a:rPr lang="en-GB" dirty="0" smtClean="0"/>
              <a:t> </a:t>
            </a:r>
            <a:r>
              <a:rPr lang="en-GB" dirty="0" err="1" smtClean="0"/>
              <a:t>szerkesztése</a:t>
            </a:r>
            <a:endParaRPr lang="en-GB" dirty="0" smtClean="0"/>
          </a:p>
          <a:p>
            <a:pPr lvl="1"/>
            <a:r>
              <a:rPr lang="en-GB" dirty="0" err="1" smtClean="0"/>
              <a:t>Második</a:t>
            </a:r>
            <a:r>
              <a:rPr lang="en-GB" dirty="0" smtClean="0"/>
              <a:t> </a:t>
            </a:r>
            <a:r>
              <a:rPr lang="en-GB" dirty="0" err="1" smtClean="0"/>
              <a:t>szint</a:t>
            </a:r>
            <a:endParaRPr lang="en-GB" dirty="0" smtClean="0"/>
          </a:p>
          <a:p>
            <a:pPr lvl="2"/>
            <a:r>
              <a:rPr lang="en-GB" dirty="0" err="1" smtClean="0"/>
              <a:t>Harmadik</a:t>
            </a:r>
            <a:r>
              <a:rPr lang="en-GB" dirty="0" smtClean="0"/>
              <a:t> </a:t>
            </a:r>
            <a:r>
              <a:rPr lang="en-GB" dirty="0" err="1" smtClean="0"/>
              <a:t>szint</a:t>
            </a:r>
            <a:endParaRPr lang="en-GB" dirty="0" smtClean="0"/>
          </a:p>
          <a:p>
            <a:pPr lvl="3"/>
            <a:r>
              <a:rPr lang="en-GB" dirty="0" err="1" smtClean="0"/>
              <a:t>Negyedik</a:t>
            </a:r>
            <a:r>
              <a:rPr lang="en-GB" dirty="0" smtClean="0"/>
              <a:t> </a:t>
            </a:r>
            <a:r>
              <a:rPr lang="en-GB" dirty="0" err="1" smtClean="0"/>
              <a:t>szint</a:t>
            </a:r>
            <a:endParaRPr lang="en-GB" dirty="0" smtClean="0"/>
          </a:p>
          <a:p>
            <a:pPr lvl="4"/>
            <a:r>
              <a:rPr lang="en-GB" dirty="0" err="1" smtClean="0"/>
              <a:t>Ötödik</a:t>
            </a:r>
            <a:r>
              <a:rPr lang="en-GB" dirty="0" smtClean="0"/>
              <a:t> </a:t>
            </a:r>
            <a:r>
              <a:rPr lang="en-GB" dirty="0" err="1" smtClean="0"/>
              <a:t>szint</a:t>
            </a:r>
            <a:endParaRPr lang="en-GB" dirty="0" smtClean="0"/>
          </a:p>
        </p:txBody>
      </p:sp>
      <p:sp>
        <p:nvSpPr>
          <p:cNvPr id="87046" name="Rectangle 6"/>
          <p:cNvSpPr>
            <a:spLocks noGrp="1" noChangeArrowheads="1"/>
          </p:cNvSpPr>
          <p:nvPr>
            <p:ph type="ftr" sz="quarter" idx="4"/>
          </p:nvPr>
        </p:nvSpPr>
        <p:spPr bwMode="auto">
          <a:xfrm>
            <a:off x="0" y="9428959"/>
            <a:ext cx="2944973" cy="4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21" tIns="45459" rIns="90921" bIns="45459" numCol="1" anchor="b" anchorCtr="0" compatLnSpc="1">
            <a:prstTxWarp prst="textNoShape">
              <a:avLst/>
            </a:prstTxWarp>
          </a:bodyPr>
          <a:lstStyle>
            <a:lvl1pPr algn="l" defTabSz="909494">
              <a:defRPr/>
            </a:lvl1pPr>
          </a:lstStyle>
          <a:p>
            <a:endParaRPr lang="en-GB" dirty="0"/>
          </a:p>
        </p:txBody>
      </p:sp>
      <p:sp>
        <p:nvSpPr>
          <p:cNvPr id="87047" name="Rectangle 7"/>
          <p:cNvSpPr>
            <a:spLocks noGrp="1" noChangeArrowheads="1"/>
          </p:cNvSpPr>
          <p:nvPr>
            <p:ph type="sldNum" sz="quarter" idx="5"/>
          </p:nvPr>
        </p:nvSpPr>
        <p:spPr bwMode="auto">
          <a:xfrm>
            <a:off x="3851118" y="9428959"/>
            <a:ext cx="2944972" cy="4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21" tIns="45459" rIns="90921" bIns="45459" numCol="1" anchor="b" anchorCtr="0" compatLnSpc="1">
            <a:prstTxWarp prst="textNoShape">
              <a:avLst/>
            </a:prstTxWarp>
          </a:bodyPr>
          <a:lstStyle>
            <a:lvl1pPr algn="r" defTabSz="909494">
              <a:defRPr/>
            </a:lvl1pPr>
          </a:lstStyle>
          <a:p>
            <a:fld id="{14B9FBBB-484E-4726-8019-B21B861E495E}" type="slidenum">
              <a:rPr lang="en-GB" smtClean="0"/>
              <a:pPr/>
              <a:t>‹#›</a:t>
            </a:fld>
            <a:endParaRPr lang="en-GB" dirty="0"/>
          </a:p>
        </p:txBody>
      </p:sp>
    </p:spTree>
    <p:extLst>
      <p:ext uri="{BB962C8B-B14F-4D97-AF65-F5344CB8AC3E}">
        <p14:creationId xmlns:p14="http://schemas.microsoft.com/office/powerpoint/2010/main" val="34556249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14B9FBBB-484E-4726-8019-B21B861E495E}" type="slidenum">
              <a:rPr lang="en-GB" smtClean="0"/>
              <a:pPr/>
              <a:t>0</a:t>
            </a:fld>
            <a:endParaRPr lang="en-GB" dirty="0"/>
          </a:p>
        </p:txBody>
      </p:sp>
    </p:spTree>
    <p:extLst>
      <p:ext uri="{BB962C8B-B14F-4D97-AF65-F5344CB8AC3E}">
        <p14:creationId xmlns:p14="http://schemas.microsoft.com/office/powerpoint/2010/main" val="139540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14B9FBBB-484E-4726-8019-B21B861E495E}" type="slidenum">
              <a:rPr lang="en-GB" smtClean="0"/>
              <a:pPr/>
              <a:t>1</a:t>
            </a:fld>
            <a:endParaRPr lang="en-GB" dirty="0"/>
          </a:p>
        </p:txBody>
      </p:sp>
    </p:spTree>
    <p:extLst>
      <p:ext uri="{BB962C8B-B14F-4D97-AF65-F5344CB8AC3E}">
        <p14:creationId xmlns:p14="http://schemas.microsoft.com/office/powerpoint/2010/main" val="1813220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14B9FBBB-484E-4726-8019-B21B861E495E}"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1082623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14B9FBBB-484E-4726-8019-B21B861E495E}" type="slidenum">
              <a:rPr lang="en-GB" smtClean="0"/>
              <a:pPr/>
              <a:t>11</a:t>
            </a:fld>
            <a:endParaRPr lang="en-GB" dirty="0"/>
          </a:p>
        </p:txBody>
      </p:sp>
    </p:spTree>
    <p:extLst>
      <p:ext uri="{BB962C8B-B14F-4D97-AF65-F5344CB8AC3E}">
        <p14:creationId xmlns:p14="http://schemas.microsoft.com/office/powerpoint/2010/main" val="2474495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14B9FBBB-484E-4726-8019-B21B861E495E}" type="slidenum">
              <a:rPr lang="en-GB" smtClean="0"/>
              <a:pPr/>
              <a:t>12</a:t>
            </a:fld>
            <a:endParaRPr lang="en-GB" dirty="0"/>
          </a:p>
        </p:txBody>
      </p:sp>
    </p:spTree>
    <p:extLst>
      <p:ext uri="{BB962C8B-B14F-4D97-AF65-F5344CB8AC3E}">
        <p14:creationId xmlns:p14="http://schemas.microsoft.com/office/powerpoint/2010/main" val="634597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rgbClr val="DBEDF9"/>
        </a:solidFill>
        <a:effectLst/>
      </p:bgPr>
    </p:bg>
    <p:spTree>
      <p:nvGrpSpPr>
        <p:cNvPr id="1" name=""/>
        <p:cNvGrpSpPr/>
        <p:nvPr/>
      </p:nvGrpSpPr>
      <p:grpSpPr>
        <a:xfrm>
          <a:off x="0" y="0"/>
          <a:ext cx="0" cy="0"/>
          <a:chOff x="0" y="0"/>
          <a:chExt cx="0" cy="0"/>
        </a:xfrm>
      </p:grpSpPr>
      <p:pic>
        <p:nvPicPr>
          <p:cNvPr id="8" name="Grafik 1"/>
          <p:cNvPicPr>
            <a:picLocks noChangeAspect="1"/>
          </p:cNvPicPr>
          <p:nvPr userDrawn="1"/>
        </p:nvPicPr>
        <p:blipFill>
          <a:blip r:embed="rId2"/>
          <a:srcRect b="2632"/>
          <a:stretch>
            <a:fillRect/>
          </a:stretch>
        </p:blipFill>
        <p:spPr bwMode="auto">
          <a:xfrm>
            <a:off x="4673" y="0"/>
            <a:ext cx="9904413" cy="6858000"/>
          </a:xfrm>
          <a:prstGeom prst="rect">
            <a:avLst/>
          </a:prstGeom>
          <a:noFill/>
          <a:ln w="9525">
            <a:noFill/>
            <a:miter lim="800000"/>
            <a:headEnd/>
            <a:tailEnd/>
          </a:ln>
        </p:spPr>
      </p:pic>
      <p:sp>
        <p:nvSpPr>
          <p:cNvPr id="9" name="Titel 1"/>
          <p:cNvSpPr>
            <a:spLocks noGrp="1"/>
          </p:cNvSpPr>
          <p:nvPr>
            <p:ph type="ctrTitle"/>
          </p:nvPr>
        </p:nvSpPr>
        <p:spPr>
          <a:xfrm>
            <a:off x="432000" y="1079999"/>
            <a:ext cx="8967600" cy="1800000"/>
          </a:xfrm>
        </p:spPr>
        <p:txBody>
          <a:bodyPr/>
          <a:lstStyle>
            <a:lvl1pPr>
              <a:defRPr>
                <a:solidFill>
                  <a:schemeClr val="bg1"/>
                </a:solidFill>
              </a:defRPr>
            </a:lvl1pPr>
          </a:lstStyle>
          <a:p>
            <a:r>
              <a:rPr lang="en-GB" dirty="0" smtClean="0"/>
              <a:t>Click to edit Master title style</a:t>
            </a:r>
            <a:endParaRPr lang="en-GB" dirty="0"/>
          </a:p>
        </p:txBody>
      </p:sp>
      <p:sp>
        <p:nvSpPr>
          <p:cNvPr id="10" name="Untertitel 2"/>
          <p:cNvSpPr>
            <a:spLocks noGrp="1"/>
          </p:cNvSpPr>
          <p:nvPr>
            <p:ph type="subTitle" idx="1"/>
          </p:nvPr>
        </p:nvSpPr>
        <p:spPr>
          <a:xfrm>
            <a:off x="432000" y="2880000"/>
            <a:ext cx="8967600" cy="2358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p>
        </p:txBody>
      </p:sp>
      <p:sp>
        <p:nvSpPr>
          <p:cNvPr id="12" name="Textplatzhalter 9"/>
          <p:cNvSpPr>
            <a:spLocks noGrp="1"/>
          </p:cNvSpPr>
          <p:nvPr>
            <p:ph type="body" sz="quarter" idx="13"/>
          </p:nvPr>
        </p:nvSpPr>
        <p:spPr>
          <a:xfrm>
            <a:off x="432000" y="4509120"/>
            <a:ext cx="8967788" cy="720154"/>
          </a:xfrm>
        </p:spPr>
        <p:txBody>
          <a:bodyPr>
            <a:normAutofit/>
          </a:bodyPr>
          <a:lstStyle>
            <a:lvl1pPr>
              <a:defRPr sz="1000" baseline="0">
                <a:solidFill>
                  <a:schemeClr val="bg1"/>
                </a:solidFill>
              </a:defRPr>
            </a:lvl1pPr>
          </a:lstStyle>
          <a:p>
            <a:pPr lvl="0"/>
            <a:r>
              <a:rPr lang="en-GB" dirty="0" smtClean="0"/>
              <a:t>Click to edit Master text styles</a:t>
            </a:r>
          </a:p>
        </p:txBody>
      </p:sp>
      <p:sp>
        <p:nvSpPr>
          <p:cNvPr id="14" name="Datumsplatzhalter 3"/>
          <p:cNvSpPr>
            <a:spLocks noGrp="1"/>
          </p:cNvSpPr>
          <p:nvPr>
            <p:ph type="dt" sz="half" idx="14"/>
          </p:nvPr>
        </p:nvSpPr>
        <p:spPr>
          <a:xfrm>
            <a:off x="8193088" y="6191250"/>
            <a:ext cx="1152525" cy="271463"/>
          </a:xfrm>
          <a:prstGeom prst="rect">
            <a:avLst/>
          </a:prstGeom>
        </p:spPr>
        <p:txBody>
          <a:bodyPr/>
          <a:lstStyle>
            <a:lvl1pPr algn="r">
              <a:defRPr sz="1000" smtClean="0">
                <a:solidFill>
                  <a:srgbClr val="00497B"/>
                </a:solidFill>
                <a:latin typeface="Arial" pitchFamily="34" charset="0"/>
                <a:cs typeface="Arial" pitchFamily="34" charset="0"/>
              </a:defRPr>
            </a:lvl1pPr>
          </a:lstStyle>
          <a:p>
            <a:pPr>
              <a:defRPr/>
            </a:pPr>
            <a:fld id="{2F197FF7-4196-428F-BD0A-C10C560C5898}" type="datetime1">
              <a:rPr lang="en-GB" smtClean="0"/>
              <a:pPr>
                <a:defRPr/>
              </a:pPr>
              <a:t>25/02/2016</a:t>
            </a:fld>
            <a:endParaRPr lang="en-GB" dirty="0"/>
          </a:p>
        </p:txBody>
      </p:sp>
      <p:pic>
        <p:nvPicPr>
          <p:cNvPr id="11"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2475" y="6080125"/>
            <a:ext cx="10287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smtClean="0"/>
              <a:t>Title</a:t>
            </a:r>
            <a:endParaRPr lang="en-GB" dirty="0"/>
          </a:p>
        </p:txBody>
      </p:sp>
      <p:sp>
        <p:nvSpPr>
          <p:cNvPr id="3" name="Content Placeholder 2"/>
          <p:cNvSpPr>
            <a:spLocks noGrp="1"/>
          </p:cNvSpPr>
          <p:nvPr>
            <p:ph idx="1" hasCustomPrompt="1"/>
          </p:nvPr>
        </p:nvSpPr>
        <p:spPr/>
        <p:txBody>
          <a:bodyPr/>
          <a:lstStyle>
            <a:lvl1pPr>
              <a:defRPr sz="1600"/>
            </a:lvl1pPr>
            <a:lvl2pPr>
              <a:defRPr sz="1600"/>
            </a:lvl2pPr>
            <a:lvl3pPr marL="538163" indent="-182563">
              <a:defRPr sz="1600"/>
            </a:lvl3pPr>
            <a:lvl4pPr marL="892175" indent="-171450">
              <a:defRPr sz="1600"/>
            </a:lvl4pPr>
          </a:lstStyle>
          <a:p>
            <a:pPr lvl="0"/>
            <a:r>
              <a:rPr lang="en-GB" dirty="0" smtClean="0"/>
              <a:t>Text</a:t>
            </a:r>
          </a:p>
          <a:p>
            <a:pPr lvl="1"/>
            <a:r>
              <a:rPr lang="en-GB" dirty="0" smtClean="0"/>
              <a:t>Second level</a:t>
            </a:r>
          </a:p>
          <a:p>
            <a:pPr lvl="2"/>
            <a:r>
              <a:rPr lang="en-GB" dirty="0" smtClean="0"/>
              <a:t>Third level</a:t>
            </a:r>
          </a:p>
          <a:p>
            <a:pPr lvl="3"/>
            <a:r>
              <a:rPr lang="en-GB" dirty="0" smtClean="0"/>
              <a:t>Fourth level</a:t>
            </a:r>
            <a:endParaRPr lang="en-GB" dirty="0"/>
          </a:p>
        </p:txBody>
      </p:sp>
    </p:spTree>
    <p:extLst>
      <p:ext uri="{BB962C8B-B14F-4D97-AF65-F5344CB8AC3E}">
        <p14:creationId xmlns:p14="http://schemas.microsoft.com/office/powerpoint/2010/main" val="1126728244"/>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700790"/>
            <a:ext cx="4114800" cy="340735"/>
          </a:xfrm>
          <a:solidFill>
            <a:schemeClr val="bg1"/>
          </a:solidFill>
          <a:ln>
            <a:noFill/>
          </a:ln>
          <a:effectLst>
            <a:outerShdw dist="25400" dir="5400000" algn="ctr" rotWithShape="0">
              <a:srgbClr val="00497B"/>
            </a:outerShdw>
          </a:effectLst>
          <a:extLst>
            <a:ext uri="{91240B29-F687-4F45-9708-019B960494DF}">
              <a14:hiddenLine xmlns:a14="http://schemas.microsoft.com/office/drawing/2010/main" w="9525">
                <a:solidFill>
                  <a:schemeClr val="tx2"/>
                </a:solidFill>
                <a:miter lim="800000"/>
                <a:headEnd/>
                <a:tailEnd/>
              </a14:hiddenLine>
            </a:ext>
          </a:extLst>
        </p:spPr>
        <p:txBody>
          <a:bodyPr lIns="90000" tIns="46800" rIns="90000" bIns="46800" anchor="b">
            <a:spAutoFit/>
          </a:bodyPr>
          <a:lstStyle>
            <a:lvl1pPr algn="ctr">
              <a:defRPr lang="en-US" kern="1200" dirty="0" smtClean="0">
                <a:latin typeface="Arial" charset="0"/>
                <a:ea typeface="굴림" charset="-127"/>
              </a:defRPr>
            </a:lvl1pPr>
          </a:lstStyle>
          <a:p>
            <a:pPr lvl="0" algn="ctr">
              <a:spcBef>
                <a:spcPct val="0"/>
              </a:spcBef>
            </a:pPr>
            <a:r>
              <a:rPr lang="en-GB" altLang="ko-KR" sz="1600" b="1" dirty="0" smtClean="0">
                <a:ea typeface="굴림" charset="-127"/>
              </a:rPr>
              <a:t>Header</a:t>
            </a:r>
            <a:endParaRPr lang="en-GB" dirty="0" smtClean="0"/>
          </a:p>
        </p:txBody>
      </p:sp>
      <p:sp>
        <p:nvSpPr>
          <p:cNvPr id="4" name="Content Placeholder 3"/>
          <p:cNvSpPr>
            <a:spLocks noGrp="1"/>
          </p:cNvSpPr>
          <p:nvPr>
            <p:ph sz="half" idx="2" hasCustomPrompt="1"/>
          </p:nvPr>
        </p:nvSpPr>
        <p:spPr>
          <a:xfrm>
            <a:off x="457200" y="2041525"/>
            <a:ext cx="4114800" cy="3600450"/>
          </a:xfrm>
        </p:spPr>
        <p:txBody>
          <a:bodyPr lIns="90000" tIns="90000" rIns="90000" bIns="46800"/>
          <a:lstStyle>
            <a:lvl1pPr>
              <a:defRPr sz="1400"/>
            </a:lvl1pPr>
            <a:lvl2pPr marL="182563" indent="-182563">
              <a:defRPr sz="1400"/>
            </a:lvl2pPr>
            <a:lvl3pPr marL="538163" indent="-182563">
              <a:defRPr sz="1400"/>
            </a:lvl3pPr>
            <a:lvl4pPr marL="892175" indent="-171450">
              <a:defRPr sz="1400"/>
            </a:lvl4pPr>
            <a:lvl5pPr>
              <a:defRPr sz="1400"/>
            </a:lvl5pPr>
            <a:lvl6pPr>
              <a:defRPr sz="1600"/>
            </a:lvl6pPr>
            <a:lvl7pPr>
              <a:defRPr sz="1600"/>
            </a:lvl7pPr>
            <a:lvl8pPr>
              <a:defRPr sz="1600"/>
            </a:lvl8pPr>
            <a:lvl9pPr>
              <a:defRPr sz="1600"/>
            </a:lvl9pPr>
          </a:lstStyle>
          <a:p>
            <a:pPr lvl="0"/>
            <a:r>
              <a:rPr lang="en-GB" dirty="0" smtClean="0"/>
              <a:t>Text</a:t>
            </a:r>
          </a:p>
          <a:p>
            <a:pPr lvl="1"/>
            <a:r>
              <a:rPr lang="en-GB" dirty="0" smtClean="0"/>
              <a:t>Second level</a:t>
            </a:r>
          </a:p>
          <a:p>
            <a:pPr lvl="2"/>
            <a:r>
              <a:rPr lang="en-GB" dirty="0" smtClean="0"/>
              <a:t>Third level</a:t>
            </a:r>
          </a:p>
          <a:p>
            <a:pPr lvl="3"/>
            <a:r>
              <a:rPr lang="en-GB" dirty="0" smtClean="0"/>
              <a:t>Fourth level</a:t>
            </a:r>
            <a:endParaRPr lang="en-GB" dirty="0"/>
          </a:p>
        </p:txBody>
      </p:sp>
      <p:sp>
        <p:nvSpPr>
          <p:cNvPr id="5" name="Text Placeholder 4"/>
          <p:cNvSpPr>
            <a:spLocks noGrp="1"/>
          </p:cNvSpPr>
          <p:nvPr>
            <p:ph type="body" sz="quarter" idx="3" hasCustomPrompt="1"/>
          </p:nvPr>
        </p:nvSpPr>
        <p:spPr>
          <a:xfrm>
            <a:off x="5334000" y="1700790"/>
            <a:ext cx="4114800" cy="340735"/>
          </a:xfrm>
          <a:solidFill>
            <a:schemeClr val="bg1"/>
          </a:solidFill>
          <a:ln>
            <a:noFill/>
          </a:ln>
          <a:effectLst>
            <a:outerShdw dist="25400" dir="5400000" algn="ctr" rotWithShape="0">
              <a:srgbClr val="00497B"/>
            </a:outerShdw>
          </a:effectLst>
          <a:extLst>
            <a:ext uri="{91240B29-F687-4F45-9708-019B960494DF}">
              <a14:hiddenLine xmlns:a14="http://schemas.microsoft.com/office/drawing/2010/main" w="9525">
                <a:solidFill>
                  <a:schemeClr val="tx2"/>
                </a:solidFill>
                <a:miter lim="800000"/>
                <a:headEnd/>
                <a:tailEnd/>
              </a14:hiddenLine>
            </a:ext>
          </a:extLst>
        </p:spPr>
        <p:txBody>
          <a:bodyPr vert="horz" wrap="square" lIns="90000" tIns="46800" rIns="90000" bIns="46800" numCol="1" anchor="b" anchorCtr="0" compatLnSpc="1">
            <a:prstTxWarp prst="textNoShape">
              <a:avLst/>
            </a:prstTxWarp>
            <a:spAutoFit/>
          </a:bodyPr>
          <a:lstStyle>
            <a:lvl1pPr algn="ctr">
              <a:defRPr lang="en-US" kern="1200" smtClean="0">
                <a:latin typeface="Arial" charset="0"/>
                <a:ea typeface="굴림" charset="-127"/>
              </a:defRPr>
            </a:lvl1pPr>
          </a:lstStyle>
          <a:p>
            <a:pPr lvl="0" algn="ctr">
              <a:spcBef>
                <a:spcPct val="0"/>
              </a:spcBef>
            </a:pPr>
            <a:r>
              <a:rPr lang="en-GB" altLang="ko-KR" sz="1600" b="1" dirty="0" smtClean="0">
                <a:ea typeface="굴림" charset="-127"/>
              </a:rPr>
              <a:t>Header</a:t>
            </a:r>
            <a:endParaRPr lang="en-GB" dirty="0" smtClean="0"/>
          </a:p>
        </p:txBody>
      </p:sp>
      <p:sp>
        <p:nvSpPr>
          <p:cNvPr id="6" name="Content Placeholder 5"/>
          <p:cNvSpPr>
            <a:spLocks noGrp="1"/>
          </p:cNvSpPr>
          <p:nvPr>
            <p:ph sz="quarter" idx="4" hasCustomPrompt="1"/>
          </p:nvPr>
        </p:nvSpPr>
        <p:spPr>
          <a:xfrm>
            <a:off x="5334000" y="2041525"/>
            <a:ext cx="4114800" cy="3600450"/>
          </a:xfrm>
        </p:spPr>
        <p:txBody>
          <a:bodyPr lIns="90000" tIns="90000" rIns="90000" bIns="46800"/>
          <a:lstStyle>
            <a:lvl1pPr>
              <a:defRPr sz="1400"/>
            </a:lvl1pPr>
            <a:lvl2pPr>
              <a:defRPr sz="1400"/>
            </a:lvl2pPr>
            <a:lvl3pPr marL="538163" indent="-182563">
              <a:defRPr sz="1400"/>
            </a:lvl3pPr>
            <a:lvl4pPr marL="892175" indent="-171450">
              <a:defRPr sz="1400"/>
            </a:lvl4pPr>
            <a:lvl5pPr>
              <a:defRPr sz="1400"/>
            </a:lvl5pPr>
            <a:lvl6pPr>
              <a:defRPr sz="1600"/>
            </a:lvl6pPr>
            <a:lvl7pPr>
              <a:defRPr sz="1600"/>
            </a:lvl7pPr>
            <a:lvl8pPr>
              <a:defRPr sz="1600"/>
            </a:lvl8pPr>
            <a:lvl9pPr>
              <a:defRPr sz="1600"/>
            </a:lvl9pPr>
          </a:lstStyle>
          <a:p>
            <a:pPr lvl="0"/>
            <a:r>
              <a:rPr lang="en-GB" dirty="0" smtClean="0"/>
              <a:t>Text</a:t>
            </a:r>
          </a:p>
          <a:p>
            <a:pPr lvl="1"/>
            <a:r>
              <a:rPr lang="en-GB" dirty="0" smtClean="0"/>
              <a:t>Second level</a:t>
            </a:r>
          </a:p>
          <a:p>
            <a:pPr lvl="2"/>
            <a:r>
              <a:rPr lang="en-GB" dirty="0" smtClean="0"/>
              <a:t>Third level</a:t>
            </a:r>
          </a:p>
          <a:p>
            <a:pPr lvl="3"/>
            <a:r>
              <a:rPr lang="en-GB" dirty="0" smtClean="0"/>
              <a:t>Fourth level</a:t>
            </a:r>
            <a:endParaRPr lang="en-GB" dirty="0"/>
          </a:p>
        </p:txBody>
      </p:sp>
      <p:sp>
        <p:nvSpPr>
          <p:cNvPr id="7" name="Title 1"/>
          <p:cNvSpPr>
            <a:spLocks noGrp="1"/>
          </p:cNvSpPr>
          <p:nvPr>
            <p:ph type="title"/>
          </p:nvPr>
        </p:nvSpPr>
        <p:spPr>
          <a:xfrm>
            <a:off x="457200" y="98425"/>
            <a:ext cx="8991600" cy="839788"/>
          </a:xfrm>
        </p:spPr>
        <p:txBody>
          <a:bodyPr/>
          <a:lstStyle/>
          <a:p>
            <a:r>
              <a:rPr lang="en-GB" dirty="0" smtClean="0"/>
              <a:t>Click to edit Master title style</a:t>
            </a:r>
            <a:endParaRPr lang="en-GB" dirty="0"/>
          </a:p>
        </p:txBody>
      </p:sp>
    </p:spTree>
    <p:extLst>
      <p:ext uri="{BB962C8B-B14F-4D97-AF65-F5344CB8AC3E}">
        <p14:creationId xmlns:p14="http://schemas.microsoft.com/office/powerpoint/2010/main" val="3459619422"/>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536448"/>
            <a:ext cx="8991600" cy="1415772"/>
          </a:xfrm>
        </p:spPr>
        <p:txBody>
          <a:bodyPr anchor="ctr">
            <a:spAutoFit/>
          </a:bodyPr>
          <a:lstStyle>
            <a:lvl1pPr>
              <a:defRPr sz="2000" baseline="0">
                <a:solidFill>
                  <a:srgbClr val="B2B2B2"/>
                </a:solidFill>
              </a:defRPr>
            </a:lvl1pPr>
            <a:lvl2pPr marL="182563" indent="-182563">
              <a:buClr>
                <a:srgbClr val="E30613"/>
              </a:buClr>
              <a:defRPr sz="2000" baseline="0">
                <a:solidFill>
                  <a:srgbClr val="B2B2B2"/>
                </a:solidFill>
              </a:defRPr>
            </a:lvl2pPr>
            <a:lvl3pPr marL="538163" indent="-182563">
              <a:buClr>
                <a:srgbClr val="E30613"/>
              </a:buClr>
              <a:defRPr sz="2000">
                <a:solidFill>
                  <a:srgbClr val="B2B2B2"/>
                </a:solidFill>
              </a:defRPr>
            </a:lvl3pPr>
            <a:lvl4pPr marL="892175" indent="-171450">
              <a:buClr>
                <a:srgbClr val="E30613"/>
              </a:buClr>
              <a:defRPr sz="2000">
                <a:solidFill>
                  <a:srgbClr val="B2B2B2"/>
                </a:solidFill>
              </a:defRPr>
            </a:lvl4pPr>
            <a:lvl5pPr>
              <a:defRPr sz="2000">
                <a:solidFill>
                  <a:srgbClr val="B2B2B2"/>
                </a:solidFill>
              </a:defRPr>
            </a:lvl5pPr>
          </a:lstStyle>
          <a:p>
            <a:pPr lvl="0"/>
            <a:r>
              <a:rPr lang="en-GB" dirty="0" smtClean="0"/>
              <a:t>Main point 1</a:t>
            </a:r>
          </a:p>
          <a:p>
            <a:pPr lvl="1"/>
            <a:r>
              <a:rPr lang="en-GB" dirty="0" smtClean="0"/>
              <a:t>Sub-point 1.1.</a:t>
            </a:r>
          </a:p>
          <a:p>
            <a:pPr lvl="2"/>
            <a:r>
              <a:rPr lang="en-GB" dirty="0" smtClean="0"/>
              <a:t>Third level</a:t>
            </a:r>
          </a:p>
          <a:p>
            <a:pPr lvl="3"/>
            <a:r>
              <a:rPr lang="en-GB" dirty="0" smtClean="0"/>
              <a:t>Fourth level</a:t>
            </a:r>
            <a:endParaRPr lang="en-GB" dirty="0"/>
          </a:p>
        </p:txBody>
      </p:sp>
      <p:sp>
        <p:nvSpPr>
          <p:cNvPr id="4" name="Title 1"/>
          <p:cNvSpPr txBox="1">
            <a:spLocks/>
          </p:cNvSpPr>
          <p:nvPr userDrawn="1"/>
        </p:nvSpPr>
        <p:spPr bwMode="gray">
          <a:xfrm>
            <a:off x="457200" y="98425"/>
            <a:ext cx="8991600" cy="839788"/>
          </a:xfrm>
          <a:prstGeom prst="rect">
            <a:avLst/>
          </a:prstGeom>
          <a:noFill/>
          <a:ln>
            <a:noFill/>
          </a:ln>
          <a:effectLst/>
          <a:extLst>
            <a:ext uri="{909E8E84-426E-40DD-AFC4-6F175D3DCCD1}">
              <a14:hiddenFill xmlns:a14="http://schemas.microsoft.com/office/drawing/2010/main">
                <a:solidFill>
                  <a:srgbClr val="00518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Arial" charset="0"/>
              </a:defRPr>
            </a:lvl2pPr>
            <a:lvl3pPr algn="l" rtl="0" fontAlgn="base">
              <a:spcBef>
                <a:spcPct val="0"/>
              </a:spcBef>
              <a:spcAft>
                <a:spcPct val="0"/>
              </a:spcAft>
              <a:defRPr sz="2400" b="1">
                <a:solidFill>
                  <a:schemeClr val="tx1"/>
                </a:solidFill>
                <a:latin typeface="Arial" charset="0"/>
              </a:defRPr>
            </a:lvl3pPr>
            <a:lvl4pPr algn="l" rtl="0" fontAlgn="base">
              <a:spcBef>
                <a:spcPct val="0"/>
              </a:spcBef>
              <a:spcAft>
                <a:spcPct val="0"/>
              </a:spcAft>
              <a:defRPr sz="2400" b="1">
                <a:solidFill>
                  <a:schemeClr val="tx1"/>
                </a:solidFill>
                <a:latin typeface="Arial" charset="0"/>
              </a:defRPr>
            </a:lvl4pPr>
            <a:lvl5pPr algn="l" rtl="0" fontAlgn="base">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a:lstStyle>
          <a:p>
            <a:r>
              <a:rPr lang="en-GB" kern="0" dirty="0" smtClean="0">
                <a:solidFill>
                  <a:srgbClr val="00497B"/>
                </a:solidFill>
              </a:rPr>
              <a:t>Agenda</a:t>
            </a:r>
            <a:endParaRPr lang="en-GB" kern="0" dirty="0">
              <a:solidFill>
                <a:srgbClr val="00497B"/>
              </a:solidFill>
            </a:endParaRPr>
          </a:p>
        </p:txBody>
      </p:sp>
    </p:spTree>
    <p:extLst>
      <p:ext uri="{BB962C8B-B14F-4D97-AF65-F5344CB8AC3E}">
        <p14:creationId xmlns:p14="http://schemas.microsoft.com/office/powerpoint/2010/main" val="2675598963"/>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ppendix/Unuse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2488466"/>
            <a:ext cx="9906000" cy="1881072"/>
          </a:xfrm>
          <a:solidFill>
            <a:srgbClr val="00497B"/>
          </a:solidFill>
        </p:spPr>
        <p:txBody>
          <a:bodyPr lIns="457200" tIns="230400" rIns="457200" bIns="230400" anchor="ctr">
            <a:spAutoFit/>
          </a:bodyPr>
          <a:lstStyle>
            <a:lvl1pPr>
              <a:defRPr sz="2000">
                <a:solidFill>
                  <a:schemeClr val="bg1"/>
                </a:solidFill>
              </a:defRPr>
            </a:lvl1pPr>
            <a:lvl2pPr>
              <a:buClr>
                <a:schemeClr val="bg1"/>
              </a:buClr>
              <a:defRPr sz="2000">
                <a:solidFill>
                  <a:schemeClr val="bg1"/>
                </a:solidFill>
              </a:defRPr>
            </a:lvl2pPr>
            <a:lvl3pPr marL="538163" indent="-182563">
              <a:buClr>
                <a:schemeClr val="bg1"/>
              </a:buClr>
              <a:defRPr sz="2000">
                <a:solidFill>
                  <a:schemeClr val="bg1"/>
                </a:solidFill>
              </a:defRPr>
            </a:lvl3pPr>
            <a:lvl4pPr marL="892175" indent="-171450">
              <a:buClr>
                <a:schemeClr val="bg1"/>
              </a:buClr>
              <a:defRPr sz="2000">
                <a:solidFill>
                  <a:schemeClr val="bg1"/>
                </a:solidFill>
              </a:defRPr>
            </a:lvl4pPr>
            <a:lvl5pPr>
              <a:defRPr>
                <a:solidFill>
                  <a:schemeClr val="bg1"/>
                </a:solidFill>
              </a:defRPr>
            </a:lvl5pPr>
          </a:lstStyle>
          <a:p>
            <a:pPr lvl="0"/>
            <a:r>
              <a:rPr lang="en-GB" dirty="0" smtClean="0"/>
              <a:t>Appendix/Unused</a:t>
            </a:r>
          </a:p>
          <a:p>
            <a:pPr lvl="1"/>
            <a:r>
              <a:rPr lang="en-GB" dirty="0" smtClean="0"/>
              <a:t>Main topic</a:t>
            </a:r>
          </a:p>
          <a:p>
            <a:pPr lvl="2"/>
            <a:r>
              <a:rPr lang="en-GB" dirty="0" smtClean="0"/>
              <a:t>Sub-topic</a:t>
            </a:r>
          </a:p>
          <a:p>
            <a:pPr lvl="3"/>
            <a:r>
              <a:rPr lang="en-GB" dirty="0" smtClean="0"/>
              <a:t>Sub-sub-topic</a:t>
            </a:r>
            <a:endParaRPr lang="en-GB" dirty="0"/>
          </a:p>
        </p:txBody>
      </p:sp>
      <p:sp>
        <p:nvSpPr>
          <p:cNvPr id="3" name="BCG_FootNote_Box"/>
          <p:cNvSpPr txBox="1">
            <a:spLocks noChangeArrowheads="1"/>
          </p:cNvSpPr>
          <p:nvPr userDrawn="1"/>
        </p:nvSpPr>
        <p:spPr bwMode="gray">
          <a:xfrm>
            <a:off x="9223112" y="6537780"/>
            <a:ext cx="157094"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lIns="0" tIns="0" rIns="0" bIns="0" anchor="b">
            <a:spAutoFit/>
          </a:bodyPr>
          <a:lstStyle>
            <a:lvl1pPr algn="l">
              <a:defRPr sz="2400">
                <a:solidFill>
                  <a:schemeClr val="tx1"/>
                </a:solidFill>
                <a:latin typeface="Arial" charset="0"/>
              </a:defRPr>
            </a:lvl1pPr>
            <a:lvl2pPr marL="968375" indent="-457200" algn="l">
              <a:defRPr sz="2400">
                <a:solidFill>
                  <a:schemeClr val="tx1"/>
                </a:solidFill>
                <a:latin typeface="Arial" charset="0"/>
              </a:defRPr>
            </a:lvl2pPr>
            <a:lvl3pPr marL="1539875" indent="-457200" algn="l">
              <a:defRPr sz="2400">
                <a:solidFill>
                  <a:schemeClr val="tx1"/>
                </a:solidFill>
                <a:latin typeface="Arial" charset="0"/>
              </a:defRPr>
            </a:lvl3pPr>
            <a:lvl4pPr marL="2111375" indent="-457200" algn="l">
              <a:defRPr sz="2400">
                <a:solidFill>
                  <a:schemeClr val="tx1"/>
                </a:solidFill>
                <a:latin typeface="Arial" charset="0"/>
              </a:defRPr>
            </a:lvl4pPr>
            <a:lvl5pPr marL="2682875" indent="-457200" algn="l">
              <a:defRPr sz="2400">
                <a:solidFill>
                  <a:schemeClr val="tx1"/>
                </a:solidFill>
                <a:latin typeface="Arial" charset="0"/>
              </a:defRPr>
            </a:lvl5pPr>
            <a:lvl6pPr marL="3140075" indent="-457200" fontAlgn="base">
              <a:spcBef>
                <a:spcPct val="0"/>
              </a:spcBef>
              <a:spcAft>
                <a:spcPct val="0"/>
              </a:spcAft>
              <a:defRPr sz="2400">
                <a:solidFill>
                  <a:schemeClr val="tx1"/>
                </a:solidFill>
                <a:latin typeface="Arial" charset="0"/>
              </a:defRPr>
            </a:lvl6pPr>
            <a:lvl7pPr marL="3597275" indent="-457200" fontAlgn="base">
              <a:spcBef>
                <a:spcPct val="0"/>
              </a:spcBef>
              <a:spcAft>
                <a:spcPct val="0"/>
              </a:spcAft>
              <a:defRPr sz="2400">
                <a:solidFill>
                  <a:schemeClr val="tx1"/>
                </a:solidFill>
                <a:latin typeface="Arial" charset="0"/>
              </a:defRPr>
            </a:lvl7pPr>
            <a:lvl8pPr marL="4054475" indent="-457200" fontAlgn="base">
              <a:spcBef>
                <a:spcPct val="0"/>
              </a:spcBef>
              <a:spcAft>
                <a:spcPct val="0"/>
              </a:spcAft>
              <a:defRPr sz="2400">
                <a:solidFill>
                  <a:schemeClr val="tx1"/>
                </a:solidFill>
                <a:latin typeface="Arial" charset="0"/>
              </a:defRPr>
            </a:lvl8pPr>
            <a:lvl9pPr marL="4511675" indent="-457200" fontAlgn="base">
              <a:spcBef>
                <a:spcPct val="0"/>
              </a:spcBef>
              <a:spcAft>
                <a:spcPct val="0"/>
              </a:spcAft>
              <a:defRPr sz="2400">
                <a:solidFill>
                  <a:schemeClr val="tx1"/>
                </a:solidFill>
                <a:latin typeface="Arial" charset="0"/>
              </a:defRPr>
            </a:lvl9pPr>
          </a:lstStyle>
          <a:p>
            <a:pPr algn="r" eaLnBrk="0" hangingPunct="0">
              <a:lnSpc>
                <a:spcPct val="90000"/>
              </a:lnSpc>
            </a:pPr>
            <a:fld id="{B827AA79-5258-4B7D-BB9F-F6629DAE9170}" type="slidenum">
              <a:rPr lang="en-GB" altLang="ko-KR" sz="1000" smtClean="0">
                <a:solidFill>
                  <a:srgbClr val="000000"/>
                </a:solidFill>
                <a:ea typeface="Gulim" pitchFamily="34" charset="-127"/>
                <a:cs typeface="Arial" charset="0"/>
              </a:rPr>
              <a:pPr algn="r" eaLnBrk="0" hangingPunct="0">
                <a:lnSpc>
                  <a:spcPct val="90000"/>
                </a:lnSpc>
              </a:pPr>
              <a:t>‹#›</a:t>
            </a:fld>
            <a:endParaRPr lang="en-GB" altLang="ko-KR" sz="800" dirty="0">
              <a:solidFill>
                <a:srgbClr val="000000"/>
              </a:solidFill>
              <a:ea typeface="Gulim" pitchFamily="34" charset="-127"/>
              <a:cs typeface="Arial" charset="0"/>
            </a:endParaRPr>
          </a:p>
        </p:txBody>
      </p:sp>
    </p:spTree>
    <p:extLst>
      <p:ext uri="{BB962C8B-B14F-4D97-AF65-F5344CB8AC3E}">
        <p14:creationId xmlns:p14="http://schemas.microsoft.com/office/powerpoint/2010/main" val="2651299409"/>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51587"/>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9" name="Textfeld 8"/>
          <p:cNvSpPr txBox="1"/>
          <p:nvPr userDrawn="1"/>
        </p:nvSpPr>
        <p:spPr>
          <a:xfrm>
            <a:off x="432000" y="252000"/>
            <a:ext cx="8967600" cy="153888"/>
          </a:xfrm>
          <a:prstGeom prst="rect">
            <a:avLst/>
          </a:prstGeom>
          <a:noFill/>
        </p:spPr>
        <p:txBody>
          <a:bodyPr wrap="square" lIns="0" tIns="0" rIns="0" bIns="0" rtlCol="0">
            <a:spAutoFit/>
          </a:bodyPr>
          <a:lstStyle/>
          <a:p>
            <a:pPr algn="l"/>
            <a:r>
              <a:rPr lang="en-GB" sz="1000" dirty="0" err="1" smtClean="0">
                <a:solidFill>
                  <a:srgbClr val="FFFFFF"/>
                </a:solidFill>
                <a:latin typeface="Arial" pitchFamily="34" charset="0"/>
                <a:cs typeface="Arial" pitchFamily="34" charset="0"/>
              </a:rPr>
              <a:t>Mylogo</a:t>
            </a:r>
            <a:r>
              <a:rPr lang="en-GB" sz="1000" dirty="0" smtClean="0">
                <a:solidFill>
                  <a:srgbClr val="FFFFFF"/>
                </a:solidFill>
                <a:latin typeface="Arial" pitchFamily="34" charset="0"/>
                <a:cs typeface="Arial" pitchFamily="34" charset="0"/>
              </a:rPr>
              <a:t> is member of </a:t>
            </a:r>
            <a:r>
              <a:rPr lang="en-GB" sz="1000" dirty="0" err="1" smtClean="0">
                <a:solidFill>
                  <a:srgbClr val="FFFFFF"/>
                </a:solidFill>
                <a:latin typeface="Arial" pitchFamily="34" charset="0"/>
                <a:cs typeface="Arial" pitchFamily="34" charset="0"/>
              </a:rPr>
              <a:t>Erste</a:t>
            </a:r>
            <a:r>
              <a:rPr lang="en-GB" sz="1000" dirty="0" smtClean="0">
                <a:solidFill>
                  <a:srgbClr val="FFFFFF"/>
                </a:solidFill>
                <a:latin typeface="Arial" pitchFamily="34" charset="0"/>
                <a:cs typeface="Arial" pitchFamily="34" charset="0"/>
              </a:rPr>
              <a:t> Group (this is optional: please cancel completely from the Master, if not needed or just cancel this info)</a:t>
            </a:r>
          </a:p>
        </p:txBody>
      </p:sp>
      <p:pic>
        <p:nvPicPr>
          <p:cNvPr id="2" name="Grafik 1"/>
          <p:cNvPicPr>
            <a:picLocks noChangeAspect="1"/>
          </p:cNvPicPr>
          <p:nvPr userDrawn="1"/>
        </p:nvPicPr>
        <p:blipFill rotWithShape="1">
          <a:blip r:embed="rId2" cstate="print">
            <a:extLst>
              <a:ext uri="{28A0092B-C50C-407E-A947-70E740481C1C}">
                <a14:useLocalDpi xmlns:a14="http://schemas.microsoft.com/office/drawing/2010/main" val="0"/>
              </a:ext>
            </a:extLst>
          </a:blip>
          <a:srcRect b="2632"/>
          <a:stretch/>
        </p:blipFill>
        <p:spPr>
          <a:xfrm>
            <a:off x="-15552" y="0"/>
            <a:ext cx="9903600" cy="6858000"/>
          </a:xfrm>
          <a:prstGeom prst="rect">
            <a:avLst/>
          </a:prstGeom>
        </p:spPr>
      </p:pic>
      <p:sp>
        <p:nvSpPr>
          <p:cNvPr id="7" name="Titel 1"/>
          <p:cNvSpPr>
            <a:spLocks noGrp="1"/>
          </p:cNvSpPr>
          <p:nvPr>
            <p:ph type="ctrTitle"/>
          </p:nvPr>
        </p:nvSpPr>
        <p:spPr>
          <a:xfrm>
            <a:off x="432000" y="1079999"/>
            <a:ext cx="8967600" cy="1800000"/>
          </a:xfrm>
        </p:spPr>
        <p:txBody>
          <a:bodyPr/>
          <a:lstStyle>
            <a:lvl1pPr>
              <a:defRPr>
                <a:solidFill>
                  <a:schemeClr val="bg1"/>
                </a:solidFill>
              </a:defRPr>
            </a:lvl1pPr>
          </a:lstStyle>
          <a:p>
            <a:r>
              <a:rPr lang="en-GB" dirty="0" smtClean="0"/>
              <a:t>Click to edit Master title style</a:t>
            </a:r>
            <a:endParaRPr lang="en-GB" dirty="0"/>
          </a:p>
        </p:txBody>
      </p:sp>
      <p:sp>
        <p:nvSpPr>
          <p:cNvPr id="8" name="Untertitel 2"/>
          <p:cNvSpPr>
            <a:spLocks noGrp="1"/>
          </p:cNvSpPr>
          <p:nvPr>
            <p:ph type="subTitle" idx="1"/>
          </p:nvPr>
        </p:nvSpPr>
        <p:spPr>
          <a:xfrm>
            <a:off x="432000" y="2880000"/>
            <a:ext cx="8967600" cy="2358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p>
        </p:txBody>
      </p:sp>
      <p:sp>
        <p:nvSpPr>
          <p:cNvPr id="10" name="Textplatzhalter 9"/>
          <p:cNvSpPr>
            <a:spLocks noGrp="1"/>
          </p:cNvSpPr>
          <p:nvPr>
            <p:ph type="body" sz="quarter" idx="13" hasCustomPrompt="1"/>
          </p:nvPr>
        </p:nvSpPr>
        <p:spPr>
          <a:xfrm>
            <a:off x="432000" y="4509120"/>
            <a:ext cx="8967788" cy="720154"/>
          </a:xfrm>
        </p:spPr>
        <p:txBody>
          <a:bodyPr>
            <a:normAutofit/>
          </a:bodyPr>
          <a:lstStyle>
            <a:lvl1pPr>
              <a:defRPr sz="1000" baseline="0">
                <a:solidFill>
                  <a:schemeClr val="bg1"/>
                </a:solidFill>
              </a:defRPr>
            </a:lvl1pPr>
          </a:lstStyle>
          <a:p>
            <a:pPr lvl="0"/>
            <a:r>
              <a:rPr lang="en-GB" dirty="0" smtClean="0"/>
              <a:t>Optional information</a:t>
            </a:r>
            <a:endParaRPr lang="en-GB" dirty="0"/>
          </a:p>
        </p:txBody>
      </p:sp>
      <p:sp>
        <p:nvSpPr>
          <p:cNvPr id="25" name="Datumsplatzhalter 3"/>
          <p:cNvSpPr>
            <a:spLocks noGrp="1"/>
          </p:cNvSpPr>
          <p:nvPr>
            <p:ph type="dt" sz="half" idx="2"/>
          </p:nvPr>
        </p:nvSpPr>
        <p:spPr>
          <a:xfrm>
            <a:off x="8193360" y="6192000"/>
            <a:ext cx="1152000" cy="270000"/>
          </a:xfrm>
          <a:prstGeom prst="rect">
            <a:avLst/>
          </a:prstGeom>
        </p:spPr>
        <p:txBody>
          <a:bodyPr vert="horz" lIns="0" tIns="0" rIns="0" bIns="0" rtlCol="0" anchor="b" anchorCtr="0"/>
          <a:lstStyle>
            <a:lvl1pPr algn="r">
              <a:defRPr sz="1000">
                <a:solidFill>
                  <a:srgbClr val="00497B"/>
                </a:solidFill>
                <a:latin typeface="Arial" pitchFamily="34" charset="0"/>
                <a:cs typeface="Arial" pitchFamily="34" charset="0"/>
              </a:defRPr>
            </a:lvl1pPr>
          </a:lstStyle>
          <a:p>
            <a:fld id="{CD28C68B-3ED0-452F-ACD9-AF79D120EED0}" type="datetime1">
              <a:rPr lang="en-GB" smtClean="0"/>
              <a:pPr/>
              <a:t>25/02/2016</a:t>
            </a:fld>
            <a:endParaRPr lang="en-GB" dirty="0"/>
          </a:p>
        </p:txBody>
      </p:sp>
      <p:pic>
        <p:nvPicPr>
          <p:cNvPr id="11"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2475" y="6080125"/>
            <a:ext cx="10287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13308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GB" dirty="0" smtClean="0"/>
              <a:t>Click to edit Master title style</a:t>
            </a:r>
            <a:endParaRPr lang="en-GB" dirty="0"/>
          </a:p>
        </p:txBody>
      </p:sp>
      <p:sp>
        <p:nvSpPr>
          <p:cNvPr id="3" name="Textplatzhalter 2"/>
          <p:cNvSpPr>
            <a:spLocks noGrp="1"/>
          </p:cNvSpPr>
          <p:nvPr>
            <p:ph type="body" idx="1"/>
          </p:nvPr>
        </p:nvSpPr>
        <p:spPr>
          <a:xfrm>
            <a:off x="432000" y="1980000"/>
            <a:ext cx="4320000" cy="720000"/>
          </a:xfrm>
        </p:spPr>
        <p:txBody>
          <a:bodyPr anchor="t"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Inhaltsplatzhalter 3"/>
          <p:cNvSpPr>
            <a:spLocks noGrp="1"/>
          </p:cNvSpPr>
          <p:nvPr>
            <p:ph sz="half" idx="2"/>
          </p:nvPr>
        </p:nvSpPr>
        <p:spPr>
          <a:xfrm>
            <a:off x="432000" y="2700000"/>
            <a:ext cx="4320000" cy="2880000"/>
          </a:xfrm>
        </p:spPr>
        <p:txBody>
          <a:bodyPr/>
          <a:lstStyle>
            <a:lvl1pPr>
              <a:defRPr sz="2400">
                <a:solidFill>
                  <a:schemeClr val="tx1"/>
                </a:solidFill>
              </a:defRPr>
            </a:lvl1pPr>
            <a:lvl2pPr>
              <a:defRPr sz="2000"/>
            </a:lvl2pPr>
            <a:lvl3pPr>
              <a:defRPr sz="1800"/>
            </a:lvl3pPr>
            <a:lvl4pPr>
              <a:defRPr sz="1600"/>
            </a:lvl4pPr>
            <a:lvl5pPr>
              <a:defRPr sz="9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5" name="Textplatzhalter 4"/>
          <p:cNvSpPr>
            <a:spLocks noGrp="1"/>
          </p:cNvSpPr>
          <p:nvPr>
            <p:ph type="body" sz="quarter" idx="3"/>
          </p:nvPr>
        </p:nvSpPr>
        <p:spPr>
          <a:xfrm>
            <a:off x="5079600" y="1980000"/>
            <a:ext cx="4320000" cy="720000"/>
          </a:xfrm>
        </p:spPr>
        <p:txBody>
          <a:bodyPr anchor="t"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Inhaltsplatzhalter 5"/>
          <p:cNvSpPr>
            <a:spLocks noGrp="1"/>
          </p:cNvSpPr>
          <p:nvPr>
            <p:ph sz="quarter" idx="4"/>
          </p:nvPr>
        </p:nvSpPr>
        <p:spPr>
          <a:xfrm>
            <a:off x="5079600" y="2700000"/>
            <a:ext cx="4320000" cy="2880000"/>
          </a:xfrm>
        </p:spPr>
        <p:txBody>
          <a:bodyPr/>
          <a:lstStyle>
            <a:lvl1pPr>
              <a:defRPr sz="2400">
                <a:solidFill>
                  <a:schemeClr val="tx1"/>
                </a:solidFill>
              </a:defRPr>
            </a:lvl1pPr>
            <a:lvl2pPr>
              <a:defRPr sz="2000"/>
            </a:lvl2pPr>
            <a:lvl3pPr>
              <a:defRPr sz="1800"/>
            </a:lvl3pPr>
            <a:lvl4pPr>
              <a:defRPr sz="1600"/>
            </a:lvl4pPr>
            <a:lvl5pPr>
              <a:defRPr sz="9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9" name="Foliennummernplatzhalter 8"/>
          <p:cNvSpPr>
            <a:spLocks noGrp="1"/>
          </p:cNvSpPr>
          <p:nvPr>
            <p:ph type="sldNum" sz="quarter" idx="12"/>
          </p:nvPr>
        </p:nvSpPr>
        <p:spPr>
          <a:xfrm>
            <a:off x="8859600" y="6192000"/>
            <a:ext cx="540000" cy="270000"/>
          </a:xfrm>
          <a:prstGeom prst="rect">
            <a:avLst/>
          </a:prstGeom>
        </p:spPr>
        <p:txBody>
          <a:bodyPr/>
          <a:lstStyle/>
          <a:p>
            <a:fld id="{768534E4-5BF1-4CAA-B304-C235E813B3E6}" type="slidenum">
              <a:rPr lang="en-GB" smtClean="0">
                <a:solidFill>
                  <a:srgbClr val="000000"/>
                </a:solidFill>
              </a:rPr>
              <a:pPr/>
              <a:t>‹#›</a:t>
            </a:fld>
            <a:endParaRPr lang="en-GB" dirty="0">
              <a:solidFill>
                <a:srgbClr val="000000"/>
              </a:solidFill>
            </a:endParaRPr>
          </a:p>
        </p:txBody>
      </p:sp>
      <p:sp>
        <p:nvSpPr>
          <p:cNvPr id="10" name="Datumsplatzhalter 2"/>
          <p:cNvSpPr>
            <a:spLocks noGrp="1"/>
          </p:cNvSpPr>
          <p:nvPr>
            <p:ph type="dt" sz="half" idx="10"/>
          </p:nvPr>
        </p:nvSpPr>
        <p:spPr>
          <a:xfrm>
            <a:off x="7833448" y="6192000"/>
            <a:ext cx="1152000" cy="270000"/>
          </a:xfrm>
          <a:prstGeom prst="rect">
            <a:avLst/>
          </a:prstGeom>
        </p:spPr>
        <p:txBody>
          <a:bodyPr/>
          <a:lstStyle/>
          <a:p>
            <a:fld id="{19FC08BE-7F6D-4950-B703-794D858CD982}" type="datetime1">
              <a:rPr lang="en-GB" smtClean="0">
                <a:solidFill>
                  <a:srgbClr val="000000"/>
                </a:solidFill>
              </a:rPr>
              <a:pPr/>
              <a:t>25/02/2016</a:t>
            </a:fld>
            <a:endParaRPr lang="en-GB" dirty="0">
              <a:solidFill>
                <a:srgbClr val="000000"/>
              </a:solidFill>
            </a:endParaRPr>
          </a:p>
        </p:txBody>
      </p:sp>
    </p:spTree>
    <p:extLst>
      <p:ext uri="{BB962C8B-B14F-4D97-AF65-F5344CB8AC3E}">
        <p14:creationId xmlns:p14="http://schemas.microsoft.com/office/powerpoint/2010/main" val="2388050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rgbClr val="DBEDF9"/>
        </a:solidFill>
        <a:effectLst/>
      </p:bgPr>
    </p:bg>
    <p:spTree>
      <p:nvGrpSpPr>
        <p:cNvPr id="1" name=""/>
        <p:cNvGrpSpPr/>
        <p:nvPr/>
      </p:nvGrpSpPr>
      <p:grpSpPr>
        <a:xfrm>
          <a:off x="0" y="0"/>
          <a:ext cx="0" cy="0"/>
          <a:chOff x="0" y="0"/>
          <a:chExt cx="0" cy="0"/>
        </a:xfrm>
      </p:grpSpPr>
      <p:pic>
        <p:nvPicPr>
          <p:cNvPr id="8" name="Grafik 1"/>
          <p:cNvPicPr>
            <a:picLocks noChangeAspect="1"/>
          </p:cNvPicPr>
          <p:nvPr userDrawn="1"/>
        </p:nvPicPr>
        <p:blipFill>
          <a:blip r:embed="rId2"/>
          <a:srcRect b="2632"/>
          <a:stretch>
            <a:fillRect/>
          </a:stretch>
        </p:blipFill>
        <p:spPr bwMode="auto">
          <a:xfrm>
            <a:off x="4673" y="0"/>
            <a:ext cx="9904413" cy="6858000"/>
          </a:xfrm>
          <a:prstGeom prst="rect">
            <a:avLst/>
          </a:prstGeom>
          <a:noFill/>
          <a:ln w="9525">
            <a:noFill/>
            <a:miter lim="800000"/>
            <a:headEnd/>
            <a:tailEnd/>
          </a:ln>
        </p:spPr>
      </p:pic>
      <p:sp>
        <p:nvSpPr>
          <p:cNvPr id="9" name="Titel 1"/>
          <p:cNvSpPr>
            <a:spLocks noGrp="1"/>
          </p:cNvSpPr>
          <p:nvPr>
            <p:ph type="ctrTitle"/>
          </p:nvPr>
        </p:nvSpPr>
        <p:spPr>
          <a:xfrm>
            <a:off x="432000" y="1079999"/>
            <a:ext cx="8967600" cy="1800000"/>
          </a:xfrm>
        </p:spPr>
        <p:txBody>
          <a:bodyPr/>
          <a:lstStyle>
            <a:lvl1pPr>
              <a:defRPr>
                <a:solidFill>
                  <a:schemeClr val="bg1"/>
                </a:solidFill>
              </a:defRPr>
            </a:lvl1pPr>
          </a:lstStyle>
          <a:p>
            <a:r>
              <a:rPr lang="en-GB" dirty="0" smtClean="0"/>
              <a:t>Click to edit Master title style</a:t>
            </a:r>
            <a:endParaRPr lang="en-GB" dirty="0"/>
          </a:p>
        </p:txBody>
      </p:sp>
      <p:sp>
        <p:nvSpPr>
          <p:cNvPr id="10" name="Untertitel 2"/>
          <p:cNvSpPr>
            <a:spLocks noGrp="1"/>
          </p:cNvSpPr>
          <p:nvPr>
            <p:ph type="subTitle" idx="1"/>
          </p:nvPr>
        </p:nvSpPr>
        <p:spPr>
          <a:xfrm>
            <a:off x="432000" y="2880000"/>
            <a:ext cx="8967600" cy="2358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p>
        </p:txBody>
      </p:sp>
      <p:sp>
        <p:nvSpPr>
          <p:cNvPr id="12" name="Textplatzhalter 9"/>
          <p:cNvSpPr>
            <a:spLocks noGrp="1"/>
          </p:cNvSpPr>
          <p:nvPr>
            <p:ph type="body" sz="quarter" idx="13"/>
          </p:nvPr>
        </p:nvSpPr>
        <p:spPr>
          <a:xfrm>
            <a:off x="432000" y="4509120"/>
            <a:ext cx="8967788" cy="720154"/>
          </a:xfrm>
        </p:spPr>
        <p:txBody>
          <a:bodyPr>
            <a:normAutofit/>
          </a:bodyPr>
          <a:lstStyle>
            <a:lvl1pPr>
              <a:defRPr sz="1000" baseline="0">
                <a:solidFill>
                  <a:schemeClr val="bg1"/>
                </a:solidFill>
              </a:defRPr>
            </a:lvl1pPr>
          </a:lstStyle>
          <a:p>
            <a:pPr lvl="0"/>
            <a:r>
              <a:rPr lang="en-GB" dirty="0" smtClean="0"/>
              <a:t>Click to edit Master text styles</a:t>
            </a:r>
          </a:p>
        </p:txBody>
      </p:sp>
      <p:sp>
        <p:nvSpPr>
          <p:cNvPr id="14" name="Datumsplatzhalter 3"/>
          <p:cNvSpPr>
            <a:spLocks noGrp="1"/>
          </p:cNvSpPr>
          <p:nvPr>
            <p:ph type="dt" sz="half" idx="14"/>
          </p:nvPr>
        </p:nvSpPr>
        <p:spPr>
          <a:xfrm>
            <a:off x="8193088" y="6191250"/>
            <a:ext cx="1152525" cy="271463"/>
          </a:xfrm>
          <a:prstGeom prst="rect">
            <a:avLst/>
          </a:prstGeom>
        </p:spPr>
        <p:txBody>
          <a:bodyPr/>
          <a:lstStyle>
            <a:lvl1pPr algn="r">
              <a:defRPr sz="1000" smtClean="0">
                <a:solidFill>
                  <a:srgbClr val="00497B"/>
                </a:solidFill>
                <a:latin typeface="Arial" pitchFamily="34" charset="0"/>
                <a:cs typeface="Arial" pitchFamily="34" charset="0"/>
              </a:defRPr>
            </a:lvl1pPr>
          </a:lstStyle>
          <a:p>
            <a:pPr>
              <a:defRPr/>
            </a:pPr>
            <a:fld id="{2F197FF7-4196-428F-BD0A-C10C560C5898}" type="datetime1">
              <a:rPr lang="en-GB"/>
              <a:pPr>
                <a:defRPr/>
              </a:pPr>
              <a:t>25/02/2016</a:t>
            </a:fld>
            <a:endParaRPr lang="en-GB" dirty="0"/>
          </a:p>
        </p:txBody>
      </p:sp>
      <p:pic>
        <p:nvPicPr>
          <p:cNvPr id="11"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2475" y="6080125"/>
            <a:ext cx="10287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7657751"/>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a:solidFill>
                  <a:srgbClr val="00497B"/>
                </a:solidFill>
              </a:defRPr>
            </a:lvl1pPr>
          </a:lstStyle>
          <a:p>
            <a:r>
              <a:rPr lang="en-GB" dirty="0" smtClean="0"/>
              <a:t>Title</a:t>
            </a:r>
            <a:endParaRPr lang="en-GB" dirty="0"/>
          </a:p>
        </p:txBody>
      </p:sp>
    </p:spTree>
    <p:extLst>
      <p:ext uri="{BB962C8B-B14F-4D97-AF65-F5344CB8AC3E}">
        <p14:creationId xmlns:p14="http://schemas.microsoft.com/office/powerpoint/2010/main" val="3863744540"/>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smtClean="0"/>
              <a:t>Title</a:t>
            </a:r>
            <a:endParaRPr lang="en-GB" dirty="0"/>
          </a:p>
        </p:txBody>
      </p:sp>
      <p:sp>
        <p:nvSpPr>
          <p:cNvPr id="3" name="Content Placeholder 2"/>
          <p:cNvSpPr>
            <a:spLocks noGrp="1"/>
          </p:cNvSpPr>
          <p:nvPr>
            <p:ph idx="1" hasCustomPrompt="1"/>
          </p:nvPr>
        </p:nvSpPr>
        <p:spPr/>
        <p:txBody>
          <a:bodyPr/>
          <a:lstStyle>
            <a:lvl1pPr>
              <a:defRPr sz="1600"/>
            </a:lvl1pPr>
            <a:lvl2pPr>
              <a:defRPr sz="1600"/>
            </a:lvl2pPr>
            <a:lvl3pPr marL="538163" indent="-182563">
              <a:defRPr sz="1600"/>
            </a:lvl3pPr>
            <a:lvl4pPr marL="892175" indent="-171450">
              <a:defRPr sz="1600"/>
            </a:lvl4pPr>
          </a:lstStyle>
          <a:p>
            <a:pPr lvl="0"/>
            <a:r>
              <a:rPr lang="en-GB" dirty="0" smtClean="0"/>
              <a:t>Text</a:t>
            </a:r>
          </a:p>
          <a:p>
            <a:pPr lvl="1"/>
            <a:r>
              <a:rPr lang="en-GB" dirty="0" smtClean="0"/>
              <a:t>Second level</a:t>
            </a:r>
          </a:p>
          <a:p>
            <a:pPr lvl="2"/>
            <a:r>
              <a:rPr lang="en-GB" dirty="0" smtClean="0"/>
              <a:t>Third level</a:t>
            </a:r>
          </a:p>
          <a:p>
            <a:pPr lvl="3"/>
            <a:r>
              <a:rPr lang="en-GB" dirty="0" smtClean="0"/>
              <a:t>Fourth level</a:t>
            </a:r>
            <a:endParaRPr lang="en-GB" dirty="0"/>
          </a:p>
        </p:txBody>
      </p:sp>
    </p:spTree>
    <p:extLst>
      <p:ext uri="{BB962C8B-B14F-4D97-AF65-F5344CB8AC3E}">
        <p14:creationId xmlns:p14="http://schemas.microsoft.com/office/powerpoint/2010/main" val="432674610"/>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a:solidFill>
                  <a:srgbClr val="00497B"/>
                </a:solidFill>
              </a:defRPr>
            </a:lvl1pPr>
          </a:lstStyle>
          <a:p>
            <a:r>
              <a:rPr lang="en-GB" dirty="0" smtClean="0"/>
              <a:t>Title</a:t>
            </a:r>
            <a:endParaRPr lang="en-GB" dirty="0"/>
          </a:p>
        </p:txBody>
      </p:sp>
    </p:spTree>
    <p:extLst>
      <p:ext uri="{BB962C8B-B14F-4D97-AF65-F5344CB8AC3E}">
        <p14:creationId xmlns:p14="http://schemas.microsoft.com/office/powerpoint/2010/main" val="3391527571"/>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700790"/>
            <a:ext cx="4114800" cy="340735"/>
          </a:xfrm>
          <a:solidFill>
            <a:schemeClr val="bg1"/>
          </a:solidFill>
          <a:ln>
            <a:noFill/>
          </a:ln>
          <a:effectLst>
            <a:outerShdw dist="25400" dir="5400000" algn="ctr" rotWithShape="0">
              <a:srgbClr val="00497B"/>
            </a:outerShdw>
          </a:effectLst>
          <a:extLst>
            <a:ext uri="{91240B29-F687-4F45-9708-019B960494DF}">
              <a14:hiddenLine xmlns:a14="http://schemas.microsoft.com/office/drawing/2010/main" w="9525">
                <a:solidFill>
                  <a:schemeClr val="tx2"/>
                </a:solidFill>
                <a:miter lim="800000"/>
                <a:headEnd/>
                <a:tailEnd/>
              </a14:hiddenLine>
            </a:ext>
          </a:extLst>
        </p:spPr>
        <p:txBody>
          <a:bodyPr lIns="90000" tIns="46800" rIns="90000" bIns="46800" anchor="b">
            <a:spAutoFit/>
          </a:bodyPr>
          <a:lstStyle>
            <a:lvl1pPr algn="ctr">
              <a:defRPr lang="en-US" kern="1200" dirty="0" smtClean="0">
                <a:latin typeface="Arial" charset="0"/>
                <a:ea typeface="굴림" charset="-127"/>
              </a:defRPr>
            </a:lvl1pPr>
          </a:lstStyle>
          <a:p>
            <a:pPr lvl="0" algn="ctr">
              <a:spcBef>
                <a:spcPct val="0"/>
              </a:spcBef>
            </a:pPr>
            <a:r>
              <a:rPr lang="en-GB" altLang="ko-KR" sz="1600" b="1" dirty="0" smtClean="0">
                <a:ea typeface="굴림" charset="-127"/>
              </a:rPr>
              <a:t>Header</a:t>
            </a:r>
            <a:endParaRPr lang="en-GB" dirty="0" smtClean="0"/>
          </a:p>
        </p:txBody>
      </p:sp>
      <p:sp>
        <p:nvSpPr>
          <p:cNvPr id="4" name="Content Placeholder 3"/>
          <p:cNvSpPr>
            <a:spLocks noGrp="1"/>
          </p:cNvSpPr>
          <p:nvPr>
            <p:ph sz="half" idx="2" hasCustomPrompt="1"/>
          </p:nvPr>
        </p:nvSpPr>
        <p:spPr>
          <a:xfrm>
            <a:off x="457200" y="2041525"/>
            <a:ext cx="4114800" cy="3600450"/>
          </a:xfrm>
        </p:spPr>
        <p:txBody>
          <a:bodyPr lIns="90000" tIns="90000" rIns="90000" bIns="46800"/>
          <a:lstStyle>
            <a:lvl1pPr>
              <a:defRPr sz="1400"/>
            </a:lvl1pPr>
            <a:lvl2pPr marL="182563" indent="-182563">
              <a:defRPr sz="1400"/>
            </a:lvl2pPr>
            <a:lvl3pPr marL="538163" indent="-182563">
              <a:defRPr sz="1400"/>
            </a:lvl3pPr>
            <a:lvl4pPr marL="892175" indent="-171450">
              <a:defRPr sz="1400"/>
            </a:lvl4pPr>
            <a:lvl5pPr>
              <a:defRPr sz="1400"/>
            </a:lvl5pPr>
            <a:lvl6pPr>
              <a:defRPr sz="1600"/>
            </a:lvl6pPr>
            <a:lvl7pPr>
              <a:defRPr sz="1600"/>
            </a:lvl7pPr>
            <a:lvl8pPr>
              <a:defRPr sz="1600"/>
            </a:lvl8pPr>
            <a:lvl9pPr>
              <a:defRPr sz="1600"/>
            </a:lvl9pPr>
          </a:lstStyle>
          <a:p>
            <a:pPr lvl="0"/>
            <a:r>
              <a:rPr lang="en-GB" dirty="0" smtClean="0"/>
              <a:t>Text</a:t>
            </a:r>
          </a:p>
          <a:p>
            <a:pPr lvl="1"/>
            <a:r>
              <a:rPr lang="en-GB" dirty="0" smtClean="0"/>
              <a:t>Second level</a:t>
            </a:r>
          </a:p>
          <a:p>
            <a:pPr lvl="2"/>
            <a:r>
              <a:rPr lang="en-GB" dirty="0" smtClean="0"/>
              <a:t>Third level</a:t>
            </a:r>
          </a:p>
          <a:p>
            <a:pPr lvl="3"/>
            <a:r>
              <a:rPr lang="en-GB" dirty="0" smtClean="0"/>
              <a:t>Fourth level</a:t>
            </a:r>
            <a:endParaRPr lang="en-GB" dirty="0"/>
          </a:p>
        </p:txBody>
      </p:sp>
      <p:sp>
        <p:nvSpPr>
          <p:cNvPr id="5" name="Text Placeholder 4"/>
          <p:cNvSpPr>
            <a:spLocks noGrp="1"/>
          </p:cNvSpPr>
          <p:nvPr>
            <p:ph type="body" sz="quarter" idx="3" hasCustomPrompt="1"/>
          </p:nvPr>
        </p:nvSpPr>
        <p:spPr>
          <a:xfrm>
            <a:off x="5334000" y="1700790"/>
            <a:ext cx="4114800" cy="340735"/>
          </a:xfrm>
          <a:solidFill>
            <a:schemeClr val="bg1"/>
          </a:solidFill>
          <a:ln>
            <a:noFill/>
          </a:ln>
          <a:effectLst>
            <a:outerShdw dist="25400" dir="5400000" algn="ctr" rotWithShape="0">
              <a:srgbClr val="00497B"/>
            </a:outerShdw>
          </a:effectLst>
          <a:extLst>
            <a:ext uri="{91240B29-F687-4F45-9708-019B960494DF}">
              <a14:hiddenLine xmlns:a14="http://schemas.microsoft.com/office/drawing/2010/main" w="9525">
                <a:solidFill>
                  <a:schemeClr val="tx2"/>
                </a:solidFill>
                <a:miter lim="800000"/>
                <a:headEnd/>
                <a:tailEnd/>
              </a14:hiddenLine>
            </a:ext>
          </a:extLst>
        </p:spPr>
        <p:txBody>
          <a:bodyPr vert="horz" wrap="square" lIns="90000" tIns="46800" rIns="90000" bIns="46800" numCol="1" anchor="b" anchorCtr="0" compatLnSpc="1">
            <a:prstTxWarp prst="textNoShape">
              <a:avLst/>
            </a:prstTxWarp>
            <a:spAutoFit/>
          </a:bodyPr>
          <a:lstStyle>
            <a:lvl1pPr algn="ctr">
              <a:defRPr lang="en-US" kern="1200" smtClean="0">
                <a:latin typeface="Arial" charset="0"/>
                <a:ea typeface="굴림" charset="-127"/>
              </a:defRPr>
            </a:lvl1pPr>
          </a:lstStyle>
          <a:p>
            <a:pPr lvl="0" algn="ctr">
              <a:spcBef>
                <a:spcPct val="0"/>
              </a:spcBef>
            </a:pPr>
            <a:r>
              <a:rPr lang="en-GB" altLang="ko-KR" sz="1600" b="1" dirty="0" smtClean="0">
                <a:ea typeface="굴림" charset="-127"/>
              </a:rPr>
              <a:t>Header</a:t>
            </a:r>
            <a:endParaRPr lang="en-GB" dirty="0" smtClean="0"/>
          </a:p>
        </p:txBody>
      </p:sp>
      <p:sp>
        <p:nvSpPr>
          <p:cNvPr id="6" name="Content Placeholder 5"/>
          <p:cNvSpPr>
            <a:spLocks noGrp="1"/>
          </p:cNvSpPr>
          <p:nvPr>
            <p:ph sz="quarter" idx="4" hasCustomPrompt="1"/>
          </p:nvPr>
        </p:nvSpPr>
        <p:spPr>
          <a:xfrm>
            <a:off x="5334000" y="2041525"/>
            <a:ext cx="4114800" cy="3600450"/>
          </a:xfrm>
        </p:spPr>
        <p:txBody>
          <a:bodyPr lIns="90000" tIns="90000" rIns="90000" bIns="46800"/>
          <a:lstStyle>
            <a:lvl1pPr>
              <a:defRPr sz="1400"/>
            </a:lvl1pPr>
            <a:lvl2pPr>
              <a:defRPr sz="1400"/>
            </a:lvl2pPr>
            <a:lvl3pPr marL="538163" indent="-182563">
              <a:defRPr sz="1400"/>
            </a:lvl3pPr>
            <a:lvl4pPr marL="892175" indent="-171450">
              <a:defRPr sz="1400"/>
            </a:lvl4pPr>
            <a:lvl5pPr>
              <a:defRPr sz="1400"/>
            </a:lvl5pPr>
            <a:lvl6pPr>
              <a:defRPr sz="1600"/>
            </a:lvl6pPr>
            <a:lvl7pPr>
              <a:defRPr sz="1600"/>
            </a:lvl7pPr>
            <a:lvl8pPr>
              <a:defRPr sz="1600"/>
            </a:lvl8pPr>
            <a:lvl9pPr>
              <a:defRPr sz="1600"/>
            </a:lvl9pPr>
          </a:lstStyle>
          <a:p>
            <a:pPr lvl="0"/>
            <a:r>
              <a:rPr lang="en-GB" dirty="0" smtClean="0"/>
              <a:t>Text</a:t>
            </a:r>
          </a:p>
          <a:p>
            <a:pPr lvl="1"/>
            <a:r>
              <a:rPr lang="en-GB" dirty="0" smtClean="0"/>
              <a:t>Second level</a:t>
            </a:r>
          </a:p>
          <a:p>
            <a:pPr lvl="2"/>
            <a:r>
              <a:rPr lang="en-GB" dirty="0" smtClean="0"/>
              <a:t>Third level</a:t>
            </a:r>
          </a:p>
          <a:p>
            <a:pPr lvl="3"/>
            <a:r>
              <a:rPr lang="en-GB" dirty="0" smtClean="0"/>
              <a:t>Fourth level</a:t>
            </a:r>
            <a:endParaRPr lang="en-GB" dirty="0"/>
          </a:p>
        </p:txBody>
      </p:sp>
      <p:sp>
        <p:nvSpPr>
          <p:cNvPr id="7" name="Title 1"/>
          <p:cNvSpPr>
            <a:spLocks noGrp="1"/>
          </p:cNvSpPr>
          <p:nvPr>
            <p:ph type="title"/>
          </p:nvPr>
        </p:nvSpPr>
        <p:spPr>
          <a:xfrm>
            <a:off x="457200" y="98425"/>
            <a:ext cx="8991600" cy="839788"/>
          </a:xfrm>
        </p:spPr>
        <p:txBody>
          <a:bodyPr/>
          <a:lstStyle/>
          <a:p>
            <a:r>
              <a:rPr lang="en-GB" dirty="0" smtClean="0"/>
              <a:t>Click to edit Master title style</a:t>
            </a:r>
            <a:endParaRPr lang="en-GB" dirty="0"/>
          </a:p>
        </p:txBody>
      </p:sp>
    </p:spTree>
    <p:extLst>
      <p:ext uri="{BB962C8B-B14F-4D97-AF65-F5344CB8AC3E}">
        <p14:creationId xmlns:p14="http://schemas.microsoft.com/office/powerpoint/2010/main" val="412529429"/>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536448"/>
            <a:ext cx="8991600" cy="1415772"/>
          </a:xfrm>
        </p:spPr>
        <p:txBody>
          <a:bodyPr anchor="ctr">
            <a:spAutoFit/>
          </a:bodyPr>
          <a:lstStyle>
            <a:lvl1pPr>
              <a:defRPr sz="2000" baseline="0">
                <a:solidFill>
                  <a:srgbClr val="B2B2B2"/>
                </a:solidFill>
              </a:defRPr>
            </a:lvl1pPr>
            <a:lvl2pPr marL="182563" indent="-182563">
              <a:buClr>
                <a:srgbClr val="E30613"/>
              </a:buClr>
              <a:defRPr sz="2000" baseline="0">
                <a:solidFill>
                  <a:srgbClr val="B2B2B2"/>
                </a:solidFill>
              </a:defRPr>
            </a:lvl2pPr>
            <a:lvl3pPr marL="538163" indent="-182563">
              <a:buClr>
                <a:srgbClr val="E30613"/>
              </a:buClr>
              <a:defRPr sz="2000">
                <a:solidFill>
                  <a:srgbClr val="B2B2B2"/>
                </a:solidFill>
              </a:defRPr>
            </a:lvl3pPr>
            <a:lvl4pPr marL="892175" indent="-171450">
              <a:buClr>
                <a:srgbClr val="E30613"/>
              </a:buClr>
              <a:defRPr sz="2000">
                <a:solidFill>
                  <a:srgbClr val="B2B2B2"/>
                </a:solidFill>
              </a:defRPr>
            </a:lvl4pPr>
            <a:lvl5pPr>
              <a:defRPr sz="2000">
                <a:solidFill>
                  <a:srgbClr val="B2B2B2"/>
                </a:solidFill>
              </a:defRPr>
            </a:lvl5pPr>
          </a:lstStyle>
          <a:p>
            <a:pPr lvl="0"/>
            <a:r>
              <a:rPr lang="en-GB" dirty="0" smtClean="0"/>
              <a:t>Main point 1</a:t>
            </a:r>
          </a:p>
          <a:p>
            <a:pPr lvl="1"/>
            <a:r>
              <a:rPr lang="en-GB" dirty="0" smtClean="0"/>
              <a:t>Sub-point 1.1.</a:t>
            </a:r>
          </a:p>
          <a:p>
            <a:pPr lvl="2"/>
            <a:r>
              <a:rPr lang="en-GB" dirty="0" smtClean="0"/>
              <a:t>Third level</a:t>
            </a:r>
          </a:p>
          <a:p>
            <a:pPr lvl="3"/>
            <a:r>
              <a:rPr lang="en-GB" dirty="0" smtClean="0"/>
              <a:t>Fourth level</a:t>
            </a:r>
            <a:endParaRPr lang="en-GB" dirty="0"/>
          </a:p>
        </p:txBody>
      </p:sp>
      <p:sp>
        <p:nvSpPr>
          <p:cNvPr id="4" name="Title 1"/>
          <p:cNvSpPr txBox="1">
            <a:spLocks/>
          </p:cNvSpPr>
          <p:nvPr userDrawn="1"/>
        </p:nvSpPr>
        <p:spPr bwMode="gray">
          <a:xfrm>
            <a:off x="457200" y="98425"/>
            <a:ext cx="8991600" cy="839788"/>
          </a:xfrm>
          <a:prstGeom prst="rect">
            <a:avLst/>
          </a:prstGeom>
          <a:noFill/>
          <a:ln>
            <a:noFill/>
          </a:ln>
          <a:effectLst/>
          <a:extLst>
            <a:ext uri="{909E8E84-426E-40DD-AFC4-6F175D3DCCD1}">
              <a14:hiddenFill xmlns:a14="http://schemas.microsoft.com/office/drawing/2010/main">
                <a:solidFill>
                  <a:srgbClr val="00518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Arial" charset="0"/>
              </a:defRPr>
            </a:lvl2pPr>
            <a:lvl3pPr algn="l" rtl="0" fontAlgn="base">
              <a:spcBef>
                <a:spcPct val="0"/>
              </a:spcBef>
              <a:spcAft>
                <a:spcPct val="0"/>
              </a:spcAft>
              <a:defRPr sz="2400" b="1">
                <a:solidFill>
                  <a:schemeClr val="tx1"/>
                </a:solidFill>
                <a:latin typeface="Arial" charset="0"/>
              </a:defRPr>
            </a:lvl3pPr>
            <a:lvl4pPr algn="l" rtl="0" fontAlgn="base">
              <a:spcBef>
                <a:spcPct val="0"/>
              </a:spcBef>
              <a:spcAft>
                <a:spcPct val="0"/>
              </a:spcAft>
              <a:defRPr sz="2400" b="1">
                <a:solidFill>
                  <a:schemeClr val="tx1"/>
                </a:solidFill>
                <a:latin typeface="Arial" charset="0"/>
              </a:defRPr>
            </a:lvl4pPr>
            <a:lvl5pPr algn="l" rtl="0" fontAlgn="base">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a:lstStyle>
          <a:p>
            <a:r>
              <a:rPr lang="en-GB" kern="0" dirty="0" smtClean="0">
                <a:solidFill>
                  <a:srgbClr val="00497B"/>
                </a:solidFill>
              </a:rPr>
              <a:t>Agenda</a:t>
            </a:r>
            <a:endParaRPr lang="en-GB" kern="0" dirty="0">
              <a:solidFill>
                <a:srgbClr val="00497B"/>
              </a:solidFill>
            </a:endParaRPr>
          </a:p>
        </p:txBody>
      </p:sp>
    </p:spTree>
    <p:extLst>
      <p:ext uri="{BB962C8B-B14F-4D97-AF65-F5344CB8AC3E}">
        <p14:creationId xmlns:p14="http://schemas.microsoft.com/office/powerpoint/2010/main" val="412846518"/>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ppendix/Unuse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2488466"/>
            <a:ext cx="9906000" cy="1881072"/>
          </a:xfrm>
          <a:solidFill>
            <a:srgbClr val="00497B"/>
          </a:solidFill>
        </p:spPr>
        <p:txBody>
          <a:bodyPr lIns="457200" tIns="230400" rIns="457200" bIns="230400" anchor="ctr">
            <a:spAutoFit/>
          </a:bodyPr>
          <a:lstStyle>
            <a:lvl1pPr>
              <a:defRPr sz="2000">
                <a:solidFill>
                  <a:schemeClr val="bg1"/>
                </a:solidFill>
              </a:defRPr>
            </a:lvl1pPr>
            <a:lvl2pPr>
              <a:buClr>
                <a:schemeClr val="bg1"/>
              </a:buClr>
              <a:defRPr sz="2000">
                <a:solidFill>
                  <a:schemeClr val="bg1"/>
                </a:solidFill>
              </a:defRPr>
            </a:lvl2pPr>
            <a:lvl3pPr marL="538163" indent="-182563">
              <a:buClr>
                <a:schemeClr val="bg1"/>
              </a:buClr>
              <a:defRPr sz="2000">
                <a:solidFill>
                  <a:schemeClr val="bg1"/>
                </a:solidFill>
              </a:defRPr>
            </a:lvl3pPr>
            <a:lvl4pPr marL="892175" indent="-171450">
              <a:buClr>
                <a:schemeClr val="bg1"/>
              </a:buClr>
              <a:defRPr sz="2000">
                <a:solidFill>
                  <a:schemeClr val="bg1"/>
                </a:solidFill>
              </a:defRPr>
            </a:lvl4pPr>
            <a:lvl5pPr>
              <a:defRPr>
                <a:solidFill>
                  <a:schemeClr val="bg1"/>
                </a:solidFill>
              </a:defRPr>
            </a:lvl5pPr>
          </a:lstStyle>
          <a:p>
            <a:pPr lvl="0"/>
            <a:r>
              <a:rPr lang="en-GB" dirty="0" smtClean="0"/>
              <a:t>Appendix/Unused</a:t>
            </a:r>
          </a:p>
          <a:p>
            <a:pPr lvl="1"/>
            <a:r>
              <a:rPr lang="en-GB" dirty="0" smtClean="0"/>
              <a:t>Main topic</a:t>
            </a:r>
          </a:p>
          <a:p>
            <a:pPr lvl="2"/>
            <a:r>
              <a:rPr lang="en-GB" dirty="0" smtClean="0"/>
              <a:t>Sub-topic</a:t>
            </a:r>
          </a:p>
          <a:p>
            <a:pPr lvl="3"/>
            <a:r>
              <a:rPr lang="en-GB" dirty="0" smtClean="0"/>
              <a:t>Sub-sub-topic</a:t>
            </a:r>
            <a:endParaRPr lang="en-GB" dirty="0"/>
          </a:p>
        </p:txBody>
      </p:sp>
      <p:sp>
        <p:nvSpPr>
          <p:cNvPr id="3" name="BCG_FootNote_Box"/>
          <p:cNvSpPr txBox="1">
            <a:spLocks noChangeArrowheads="1"/>
          </p:cNvSpPr>
          <p:nvPr userDrawn="1"/>
        </p:nvSpPr>
        <p:spPr bwMode="gray">
          <a:xfrm>
            <a:off x="9223112" y="6537780"/>
            <a:ext cx="157094"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lIns="0" tIns="0" rIns="0" bIns="0" anchor="b">
            <a:spAutoFit/>
          </a:bodyPr>
          <a:lstStyle>
            <a:lvl1pPr algn="l">
              <a:defRPr sz="2400">
                <a:solidFill>
                  <a:schemeClr val="tx1"/>
                </a:solidFill>
                <a:latin typeface="Arial" charset="0"/>
              </a:defRPr>
            </a:lvl1pPr>
            <a:lvl2pPr marL="968375" indent="-457200" algn="l">
              <a:defRPr sz="2400">
                <a:solidFill>
                  <a:schemeClr val="tx1"/>
                </a:solidFill>
                <a:latin typeface="Arial" charset="0"/>
              </a:defRPr>
            </a:lvl2pPr>
            <a:lvl3pPr marL="1539875" indent="-457200" algn="l">
              <a:defRPr sz="2400">
                <a:solidFill>
                  <a:schemeClr val="tx1"/>
                </a:solidFill>
                <a:latin typeface="Arial" charset="0"/>
              </a:defRPr>
            </a:lvl3pPr>
            <a:lvl4pPr marL="2111375" indent="-457200" algn="l">
              <a:defRPr sz="2400">
                <a:solidFill>
                  <a:schemeClr val="tx1"/>
                </a:solidFill>
                <a:latin typeface="Arial" charset="0"/>
              </a:defRPr>
            </a:lvl4pPr>
            <a:lvl5pPr marL="2682875" indent="-457200" algn="l">
              <a:defRPr sz="2400">
                <a:solidFill>
                  <a:schemeClr val="tx1"/>
                </a:solidFill>
                <a:latin typeface="Arial" charset="0"/>
              </a:defRPr>
            </a:lvl5pPr>
            <a:lvl6pPr marL="3140075" indent="-457200" fontAlgn="base">
              <a:spcBef>
                <a:spcPct val="0"/>
              </a:spcBef>
              <a:spcAft>
                <a:spcPct val="0"/>
              </a:spcAft>
              <a:defRPr sz="2400">
                <a:solidFill>
                  <a:schemeClr val="tx1"/>
                </a:solidFill>
                <a:latin typeface="Arial" charset="0"/>
              </a:defRPr>
            </a:lvl6pPr>
            <a:lvl7pPr marL="3597275" indent="-457200" fontAlgn="base">
              <a:spcBef>
                <a:spcPct val="0"/>
              </a:spcBef>
              <a:spcAft>
                <a:spcPct val="0"/>
              </a:spcAft>
              <a:defRPr sz="2400">
                <a:solidFill>
                  <a:schemeClr val="tx1"/>
                </a:solidFill>
                <a:latin typeface="Arial" charset="0"/>
              </a:defRPr>
            </a:lvl7pPr>
            <a:lvl8pPr marL="4054475" indent="-457200" fontAlgn="base">
              <a:spcBef>
                <a:spcPct val="0"/>
              </a:spcBef>
              <a:spcAft>
                <a:spcPct val="0"/>
              </a:spcAft>
              <a:defRPr sz="2400">
                <a:solidFill>
                  <a:schemeClr val="tx1"/>
                </a:solidFill>
                <a:latin typeface="Arial" charset="0"/>
              </a:defRPr>
            </a:lvl8pPr>
            <a:lvl9pPr marL="4511675" indent="-457200" fontAlgn="base">
              <a:spcBef>
                <a:spcPct val="0"/>
              </a:spcBef>
              <a:spcAft>
                <a:spcPct val="0"/>
              </a:spcAft>
              <a:defRPr sz="2400">
                <a:solidFill>
                  <a:schemeClr val="tx1"/>
                </a:solidFill>
                <a:latin typeface="Arial" charset="0"/>
              </a:defRPr>
            </a:lvl9pPr>
          </a:lstStyle>
          <a:p>
            <a:pPr algn="r" eaLnBrk="0" hangingPunct="0">
              <a:lnSpc>
                <a:spcPct val="90000"/>
              </a:lnSpc>
            </a:pPr>
            <a:fld id="{B827AA79-5258-4B7D-BB9F-F6629DAE9170}" type="slidenum">
              <a:rPr lang="en-GB" altLang="ko-KR" sz="1000" smtClean="0">
                <a:solidFill>
                  <a:srgbClr val="000000"/>
                </a:solidFill>
                <a:ea typeface="Gulim" pitchFamily="34" charset="-127"/>
                <a:cs typeface="Arial" charset="0"/>
              </a:rPr>
              <a:pPr algn="r" eaLnBrk="0" hangingPunct="0">
                <a:lnSpc>
                  <a:spcPct val="90000"/>
                </a:lnSpc>
              </a:pPr>
              <a:t>‹#›</a:t>
            </a:fld>
            <a:endParaRPr lang="en-GB" altLang="ko-KR" sz="800" dirty="0">
              <a:solidFill>
                <a:srgbClr val="000000"/>
              </a:solidFill>
              <a:ea typeface="Gulim" pitchFamily="34" charset="-127"/>
              <a:cs typeface="Arial" charset="0"/>
            </a:endParaRPr>
          </a:p>
        </p:txBody>
      </p:sp>
    </p:spTree>
    <p:extLst>
      <p:ext uri="{BB962C8B-B14F-4D97-AF65-F5344CB8AC3E}">
        <p14:creationId xmlns:p14="http://schemas.microsoft.com/office/powerpoint/2010/main" val="2333274065"/>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232452"/>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9" name="Textfeld 8"/>
          <p:cNvSpPr txBox="1"/>
          <p:nvPr userDrawn="1"/>
        </p:nvSpPr>
        <p:spPr>
          <a:xfrm>
            <a:off x="432000" y="252000"/>
            <a:ext cx="8967600" cy="153888"/>
          </a:xfrm>
          <a:prstGeom prst="rect">
            <a:avLst/>
          </a:prstGeom>
          <a:noFill/>
        </p:spPr>
        <p:txBody>
          <a:bodyPr wrap="square" lIns="0" tIns="0" rIns="0" bIns="0" rtlCol="0">
            <a:spAutoFit/>
          </a:bodyPr>
          <a:lstStyle/>
          <a:p>
            <a:pPr algn="l"/>
            <a:r>
              <a:rPr lang="en-GB" sz="1000" dirty="0" err="1" smtClean="0">
                <a:solidFill>
                  <a:srgbClr val="FFFFFF"/>
                </a:solidFill>
                <a:latin typeface="Arial" pitchFamily="34" charset="0"/>
                <a:cs typeface="Arial" pitchFamily="34" charset="0"/>
              </a:rPr>
              <a:t>Mylogo</a:t>
            </a:r>
            <a:r>
              <a:rPr lang="en-GB" sz="1000" dirty="0" smtClean="0">
                <a:solidFill>
                  <a:srgbClr val="FFFFFF"/>
                </a:solidFill>
                <a:latin typeface="Arial" pitchFamily="34" charset="0"/>
                <a:cs typeface="Arial" pitchFamily="34" charset="0"/>
              </a:rPr>
              <a:t> is member of </a:t>
            </a:r>
            <a:r>
              <a:rPr lang="en-GB" sz="1000" dirty="0" err="1" smtClean="0">
                <a:solidFill>
                  <a:srgbClr val="FFFFFF"/>
                </a:solidFill>
                <a:latin typeface="Arial" pitchFamily="34" charset="0"/>
                <a:cs typeface="Arial" pitchFamily="34" charset="0"/>
              </a:rPr>
              <a:t>Erste</a:t>
            </a:r>
            <a:r>
              <a:rPr lang="en-GB" sz="1000" dirty="0" smtClean="0">
                <a:solidFill>
                  <a:srgbClr val="FFFFFF"/>
                </a:solidFill>
                <a:latin typeface="Arial" pitchFamily="34" charset="0"/>
                <a:cs typeface="Arial" pitchFamily="34" charset="0"/>
              </a:rPr>
              <a:t> Group (this is optional: please cancel completely from the Master, if not needed or just cancel this info)</a:t>
            </a:r>
          </a:p>
        </p:txBody>
      </p:sp>
      <p:pic>
        <p:nvPicPr>
          <p:cNvPr id="2" name="Grafik 1"/>
          <p:cNvPicPr>
            <a:picLocks noChangeAspect="1"/>
          </p:cNvPicPr>
          <p:nvPr userDrawn="1"/>
        </p:nvPicPr>
        <p:blipFill rotWithShape="1">
          <a:blip r:embed="rId2" cstate="print">
            <a:extLst>
              <a:ext uri="{28A0092B-C50C-407E-A947-70E740481C1C}">
                <a14:useLocalDpi xmlns:a14="http://schemas.microsoft.com/office/drawing/2010/main" val="0"/>
              </a:ext>
            </a:extLst>
          </a:blip>
          <a:srcRect b="2632"/>
          <a:stretch/>
        </p:blipFill>
        <p:spPr>
          <a:xfrm>
            <a:off x="-15552" y="0"/>
            <a:ext cx="9903600" cy="6858000"/>
          </a:xfrm>
          <a:prstGeom prst="rect">
            <a:avLst/>
          </a:prstGeom>
        </p:spPr>
      </p:pic>
      <p:sp>
        <p:nvSpPr>
          <p:cNvPr id="7" name="Titel 1"/>
          <p:cNvSpPr>
            <a:spLocks noGrp="1"/>
          </p:cNvSpPr>
          <p:nvPr>
            <p:ph type="ctrTitle"/>
          </p:nvPr>
        </p:nvSpPr>
        <p:spPr>
          <a:xfrm>
            <a:off x="432000" y="1079999"/>
            <a:ext cx="8967600" cy="1800000"/>
          </a:xfrm>
        </p:spPr>
        <p:txBody>
          <a:bodyPr/>
          <a:lstStyle>
            <a:lvl1pPr>
              <a:defRPr>
                <a:solidFill>
                  <a:schemeClr val="bg1"/>
                </a:solidFill>
              </a:defRPr>
            </a:lvl1pPr>
          </a:lstStyle>
          <a:p>
            <a:r>
              <a:rPr lang="en-GB" dirty="0" smtClean="0"/>
              <a:t>Click to edit Master title style</a:t>
            </a:r>
            <a:endParaRPr lang="en-GB" dirty="0"/>
          </a:p>
        </p:txBody>
      </p:sp>
      <p:sp>
        <p:nvSpPr>
          <p:cNvPr id="8" name="Untertitel 2"/>
          <p:cNvSpPr>
            <a:spLocks noGrp="1"/>
          </p:cNvSpPr>
          <p:nvPr>
            <p:ph type="subTitle" idx="1"/>
          </p:nvPr>
        </p:nvSpPr>
        <p:spPr>
          <a:xfrm>
            <a:off x="432000" y="2880000"/>
            <a:ext cx="8967600" cy="2358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p>
        </p:txBody>
      </p:sp>
      <p:sp>
        <p:nvSpPr>
          <p:cNvPr id="10" name="Textplatzhalter 9"/>
          <p:cNvSpPr>
            <a:spLocks noGrp="1"/>
          </p:cNvSpPr>
          <p:nvPr>
            <p:ph type="body" sz="quarter" idx="13" hasCustomPrompt="1"/>
          </p:nvPr>
        </p:nvSpPr>
        <p:spPr>
          <a:xfrm>
            <a:off x="432000" y="4509120"/>
            <a:ext cx="8967788" cy="720154"/>
          </a:xfrm>
        </p:spPr>
        <p:txBody>
          <a:bodyPr>
            <a:normAutofit/>
          </a:bodyPr>
          <a:lstStyle>
            <a:lvl1pPr>
              <a:defRPr sz="1000" baseline="0">
                <a:solidFill>
                  <a:schemeClr val="bg1"/>
                </a:solidFill>
              </a:defRPr>
            </a:lvl1pPr>
          </a:lstStyle>
          <a:p>
            <a:pPr lvl="0"/>
            <a:r>
              <a:rPr lang="en-GB" dirty="0" smtClean="0"/>
              <a:t>Optional information</a:t>
            </a:r>
            <a:endParaRPr lang="en-GB" dirty="0"/>
          </a:p>
        </p:txBody>
      </p:sp>
      <p:sp>
        <p:nvSpPr>
          <p:cNvPr id="25" name="Datumsplatzhalter 3"/>
          <p:cNvSpPr>
            <a:spLocks noGrp="1"/>
          </p:cNvSpPr>
          <p:nvPr>
            <p:ph type="dt" sz="half" idx="2"/>
          </p:nvPr>
        </p:nvSpPr>
        <p:spPr>
          <a:xfrm>
            <a:off x="8193360" y="6192000"/>
            <a:ext cx="1152000" cy="270000"/>
          </a:xfrm>
          <a:prstGeom prst="rect">
            <a:avLst/>
          </a:prstGeom>
        </p:spPr>
        <p:txBody>
          <a:bodyPr vert="horz" lIns="0" tIns="0" rIns="0" bIns="0" rtlCol="0" anchor="b" anchorCtr="0"/>
          <a:lstStyle>
            <a:lvl1pPr algn="r">
              <a:defRPr sz="1000">
                <a:solidFill>
                  <a:srgbClr val="00497B"/>
                </a:solidFill>
                <a:latin typeface="Arial" pitchFamily="34" charset="0"/>
                <a:cs typeface="Arial" pitchFamily="34" charset="0"/>
              </a:defRPr>
            </a:lvl1pPr>
          </a:lstStyle>
          <a:p>
            <a:fld id="{CD28C68B-3ED0-452F-ACD9-AF79D120EED0}" type="datetime1">
              <a:rPr lang="en-GB" smtClean="0"/>
              <a:pPr/>
              <a:t>25/02/2016</a:t>
            </a:fld>
            <a:endParaRPr lang="en-GB" dirty="0"/>
          </a:p>
        </p:txBody>
      </p:sp>
      <p:pic>
        <p:nvPicPr>
          <p:cNvPr id="11"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2475" y="6080125"/>
            <a:ext cx="10287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68461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GB" dirty="0" smtClean="0"/>
              <a:t>Click to edit Master title style</a:t>
            </a:r>
            <a:endParaRPr lang="en-GB" dirty="0"/>
          </a:p>
        </p:txBody>
      </p:sp>
      <p:sp>
        <p:nvSpPr>
          <p:cNvPr id="3" name="Textplatzhalter 2"/>
          <p:cNvSpPr>
            <a:spLocks noGrp="1"/>
          </p:cNvSpPr>
          <p:nvPr>
            <p:ph type="body" idx="1"/>
          </p:nvPr>
        </p:nvSpPr>
        <p:spPr>
          <a:xfrm>
            <a:off x="432000" y="1980000"/>
            <a:ext cx="4320000" cy="720000"/>
          </a:xfrm>
        </p:spPr>
        <p:txBody>
          <a:bodyPr anchor="t"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Inhaltsplatzhalter 3"/>
          <p:cNvSpPr>
            <a:spLocks noGrp="1"/>
          </p:cNvSpPr>
          <p:nvPr>
            <p:ph sz="half" idx="2"/>
          </p:nvPr>
        </p:nvSpPr>
        <p:spPr>
          <a:xfrm>
            <a:off x="432000" y="2700000"/>
            <a:ext cx="4320000" cy="2880000"/>
          </a:xfrm>
        </p:spPr>
        <p:txBody>
          <a:bodyPr/>
          <a:lstStyle>
            <a:lvl1pPr>
              <a:defRPr sz="2400">
                <a:solidFill>
                  <a:schemeClr val="tx1"/>
                </a:solidFill>
              </a:defRPr>
            </a:lvl1pPr>
            <a:lvl2pPr>
              <a:defRPr sz="2000"/>
            </a:lvl2pPr>
            <a:lvl3pPr>
              <a:defRPr sz="1800"/>
            </a:lvl3pPr>
            <a:lvl4pPr>
              <a:defRPr sz="1600"/>
            </a:lvl4pPr>
            <a:lvl5pPr>
              <a:defRPr sz="9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5" name="Textplatzhalter 4"/>
          <p:cNvSpPr>
            <a:spLocks noGrp="1"/>
          </p:cNvSpPr>
          <p:nvPr>
            <p:ph type="body" sz="quarter" idx="3"/>
          </p:nvPr>
        </p:nvSpPr>
        <p:spPr>
          <a:xfrm>
            <a:off x="5079600" y="1980000"/>
            <a:ext cx="4320000" cy="720000"/>
          </a:xfrm>
        </p:spPr>
        <p:txBody>
          <a:bodyPr anchor="t"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Inhaltsplatzhalter 5"/>
          <p:cNvSpPr>
            <a:spLocks noGrp="1"/>
          </p:cNvSpPr>
          <p:nvPr>
            <p:ph sz="quarter" idx="4"/>
          </p:nvPr>
        </p:nvSpPr>
        <p:spPr>
          <a:xfrm>
            <a:off x="5079600" y="2700000"/>
            <a:ext cx="4320000" cy="2880000"/>
          </a:xfrm>
        </p:spPr>
        <p:txBody>
          <a:bodyPr/>
          <a:lstStyle>
            <a:lvl1pPr>
              <a:defRPr sz="2400">
                <a:solidFill>
                  <a:schemeClr val="tx1"/>
                </a:solidFill>
              </a:defRPr>
            </a:lvl1pPr>
            <a:lvl2pPr>
              <a:defRPr sz="2000"/>
            </a:lvl2pPr>
            <a:lvl3pPr>
              <a:defRPr sz="1800"/>
            </a:lvl3pPr>
            <a:lvl4pPr>
              <a:defRPr sz="1600"/>
            </a:lvl4pPr>
            <a:lvl5pPr>
              <a:defRPr sz="9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9" name="Foliennummernplatzhalter 8"/>
          <p:cNvSpPr>
            <a:spLocks noGrp="1"/>
          </p:cNvSpPr>
          <p:nvPr>
            <p:ph type="sldNum" sz="quarter" idx="12"/>
          </p:nvPr>
        </p:nvSpPr>
        <p:spPr>
          <a:xfrm>
            <a:off x="8859600" y="6192000"/>
            <a:ext cx="540000" cy="270000"/>
          </a:xfrm>
          <a:prstGeom prst="rect">
            <a:avLst/>
          </a:prstGeom>
        </p:spPr>
        <p:txBody>
          <a:bodyPr/>
          <a:lstStyle/>
          <a:p>
            <a:fld id="{768534E4-5BF1-4CAA-B304-C235E813B3E6}" type="slidenum">
              <a:rPr lang="en-GB" smtClean="0">
                <a:solidFill>
                  <a:srgbClr val="000000"/>
                </a:solidFill>
              </a:rPr>
              <a:pPr/>
              <a:t>‹#›</a:t>
            </a:fld>
            <a:endParaRPr lang="en-GB" dirty="0">
              <a:solidFill>
                <a:srgbClr val="000000"/>
              </a:solidFill>
            </a:endParaRPr>
          </a:p>
        </p:txBody>
      </p:sp>
      <p:sp>
        <p:nvSpPr>
          <p:cNvPr id="10" name="Datumsplatzhalter 2"/>
          <p:cNvSpPr>
            <a:spLocks noGrp="1"/>
          </p:cNvSpPr>
          <p:nvPr>
            <p:ph type="dt" sz="half" idx="10"/>
          </p:nvPr>
        </p:nvSpPr>
        <p:spPr>
          <a:xfrm>
            <a:off x="7833448" y="6192000"/>
            <a:ext cx="1152000" cy="270000"/>
          </a:xfrm>
          <a:prstGeom prst="rect">
            <a:avLst/>
          </a:prstGeom>
        </p:spPr>
        <p:txBody>
          <a:bodyPr/>
          <a:lstStyle/>
          <a:p>
            <a:fld id="{19FC08BE-7F6D-4950-B703-794D858CD982}" type="datetime1">
              <a:rPr lang="en-GB" smtClean="0">
                <a:solidFill>
                  <a:srgbClr val="000000"/>
                </a:solidFill>
              </a:rPr>
              <a:pPr/>
              <a:t>25/02/2016</a:t>
            </a:fld>
            <a:endParaRPr lang="en-GB" dirty="0">
              <a:solidFill>
                <a:srgbClr val="000000"/>
              </a:solidFill>
            </a:endParaRPr>
          </a:p>
        </p:txBody>
      </p:sp>
    </p:spTree>
    <p:extLst>
      <p:ext uri="{BB962C8B-B14F-4D97-AF65-F5344CB8AC3E}">
        <p14:creationId xmlns:p14="http://schemas.microsoft.com/office/powerpoint/2010/main" val="61745834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rgbClr val="DBEDF9"/>
        </a:solidFill>
        <a:effectLst/>
      </p:bgPr>
    </p:bg>
    <p:spTree>
      <p:nvGrpSpPr>
        <p:cNvPr id="1" name=""/>
        <p:cNvGrpSpPr/>
        <p:nvPr/>
      </p:nvGrpSpPr>
      <p:grpSpPr>
        <a:xfrm>
          <a:off x="0" y="0"/>
          <a:ext cx="0" cy="0"/>
          <a:chOff x="0" y="0"/>
          <a:chExt cx="0" cy="0"/>
        </a:xfrm>
      </p:grpSpPr>
      <p:pic>
        <p:nvPicPr>
          <p:cNvPr id="8" name="Grafik 1"/>
          <p:cNvPicPr>
            <a:picLocks noChangeAspect="1"/>
          </p:cNvPicPr>
          <p:nvPr userDrawn="1"/>
        </p:nvPicPr>
        <p:blipFill>
          <a:blip r:embed="rId2"/>
          <a:srcRect b="2632"/>
          <a:stretch>
            <a:fillRect/>
          </a:stretch>
        </p:blipFill>
        <p:spPr bwMode="auto">
          <a:xfrm>
            <a:off x="4673" y="0"/>
            <a:ext cx="9904413" cy="6858000"/>
          </a:xfrm>
          <a:prstGeom prst="rect">
            <a:avLst/>
          </a:prstGeom>
          <a:noFill/>
          <a:ln w="9525">
            <a:noFill/>
            <a:miter lim="800000"/>
            <a:headEnd/>
            <a:tailEnd/>
          </a:ln>
        </p:spPr>
      </p:pic>
      <p:sp>
        <p:nvSpPr>
          <p:cNvPr id="9" name="Titel 1"/>
          <p:cNvSpPr>
            <a:spLocks noGrp="1"/>
          </p:cNvSpPr>
          <p:nvPr>
            <p:ph type="ctrTitle"/>
          </p:nvPr>
        </p:nvSpPr>
        <p:spPr>
          <a:xfrm>
            <a:off x="432000" y="1079999"/>
            <a:ext cx="8967600" cy="1800000"/>
          </a:xfrm>
        </p:spPr>
        <p:txBody>
          <a:bodyPr/>
          <a:lstStyle>
            <a:lvl1pPr>
              <a:defRPr>
                <a:solidFill>
                  <a:schemeClr val="bg1"/>
                </a:solidFill>
              </a:defRPr>
            </a:lvl1pPr>
          </a:lstStyle>
          <a:p>
            <a:r>
              <a:rPr lang="en-GB" dirty="0" smtClean="0"/>
              <a:t>Click to edit Master title style</a:t>
            </a:r>
            <a:endParaRPr lang="en-GB" dirty="0"/>
          </a:p>
        </p:txBody>
      </p:sp>
      <p:sp>
        <p:nvSpPr>
          <p:cNvPr id="10" name="Untertitel 2"/>
          <p:cNvSpPr>
            <a:spLocks noGrp="1"/>
          </p:cNvSpPr>
          <p:nvPr>
            <p:ph type="subTitle" idx="1"/>
          </p:nvPr>
        </p:nvSpPr>
        <p:spPr>
          <a:xfrm>
            <a:off x="432000" y="2880000"/>
            <a:ext cx="8967600" cy="2358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p>
        </p:txBody>
      </p:sp>
      <p:sp>
        <p:nvSpPr>
          <p:cNvPr id="12" name="Textplatzhalter 9"/>
          <p:cNvSpPr>
            <a:spLocks noGrp="1"/>
          </p:cNvSpPr>
          <p:nvPr>
            <p:ph type="body" sz="quarter" idx="13"/>
          </p:nvPr>
        </p:nvSpPr>
        <p:spPr>
          <a:xfrm>
            <a:off x="432000" y="4509120"/>
            <a:ext cx="8967788" cy="720154"/>
          </a:xfrm>
        </p:spPr>
        <p:txBody>
          <a:bodyPr>
            <a:normAutofit/>
          </a:bodyPr>
          <a:lstStyle>
            <a:lvl1pPr>
              <a:defRPr sz="1000" baseline="0">
                <a:solidFill>
                  <a:schemeClr val="bg1"/>
                </a:solidFill>
              </a:defRPr>
            </a:lvl1pPr>
          </a:lstStyle>
          <a:p>
            <a:pPr lvl="0"/>
            <a:r>
              <a:rPr lang="en-GB" dirty="0" smtClean="0"/>
              <a:t>Click to edit Master text styles</a:t>
            </a:r>
          </a:p>
        </p:txBody>
      </p:sp>
      <p:sp>
        <p:nvSpPr>
          <p:cNvPr id="14" name="Datumsplatzhalter 3"/>
          <p:cNvSpPr>
            <a:spLocks noGrp="1"/>
          </p:cNvSpPr>
          <p:nvPr>
            <p:ph type="dt" sz="half" idx="14"/>
          </p:nvPr>
        </p:nvSpPr>
        <p:spPr>
          <a:xfrm>
            <a:off x="8193088" y="6191250"/>
            <a:ext cx="1152525" cy="271463"/>
          </a:xfrm>
          <a:prstGeom prst="rect">
            <a:avLst/>
          </a:prstGeom>
        </p:spPr>
        <p:txBody>
          <a:bodyPr/>
          <a:lstStyle>
            <a:lvl1pPr algn="r">
              <a:defRPr sz="1000" smtClean="0">
                <a:solidFill>
                  <a:srgbClr val="00497B"/>
                </a:solidFill>
                <a:latin typeface="Arial" pitchFamily="34" charset="0"/>
                <a:cs typeface="Arial" pitchFamily="34" charset="0"/>
              </a:defRPr>
            </a:lvl1pPr>
          </a:lstStyle>
          <a:p>
            <a:pPr>
              <a:defRPr/>
            </a:pPr>
            <a:fld id="{2F197FF7-4196-428F-BD0A-C10C560C5898}" type="datetime1">
              <a:rPr lang="en-GB"/>
              <a:pPr>
                <a:defRPr/>
              </a:pPr>
              <a:t>25/02/2016</a:t>
            </a:fld>
            <a:endParaRPr lang="en-GB" dirty="0"/>
          </a:p>
        </p:txBody>
      </p:sp>
      <p:pic>
        <p:nvPicPr>
          <p:cNvPr id="11"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2475" y="6080125"/>
            <a:ext cx="10287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4950538"/>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a:solidFill>
                  <a:srgbClr val="00497B"/>
                </a:solidFill>
              </a:defRPr>
            </a:lvl1pPr>
          </a:lstStyle>
          <a:p>
            <a:r>
              <a:rPr lang="en-GB" dirty="0" smtClean="0"/>
              <a:t>Title</a:t>
            </a:r>
            <a:endParaRPr lang="en-GB" dirty="0"/>
          </a:p>
        </p:txBody>
      </p:sp>
    </p:spTree>
    <p:extLst>
      <p:ext uri="{BB962C8B-B14F-4D97-AF65-F5344CB8AC3E}">
        <p14:creationId xmlns:p14="http://schemas.microsoft.com/office/powerpoint/2010/main" val="2608156126"/>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smtClean="0"/>
              <a:t>Title</a:t>
            </a:r>
            <a:endParaRPr lang="en-GB" dirty="0"/>
          </a:p>
        </p:txBody>
      </p:sp>
      <p:sp>
        <p:nvSpPr>
          <p:cNvPr id="3" name="Content Placeholder 2"/>
          <p:cNvSpPr>
            <a:spLocks noGrp="1"/>
          </p:cNvSpPr>
          <p:nvPr>
            <p:ph idx="1" hasCustomPrompt="1"/>
          </p:nvPr>
        </p:nvSpPr>
        <p:spPr/>
        <p:txBody>
          <a:bodyPr/>
          <a:lstStyle>
            <a:lvl1pPr>
              <a:defRPr sz="1600"/>
            </a:lvl1pPr>
            <a:lvl2pPr>
              <a:defRPr sz="1600"/>
            </a:lvl2pPr>
            <a:lvl3pPr marL="538163" indent="-182563">
              <a:defRPr sz="1600"/>
            </a:lvl3pPr>
            <a:lvl4pPr marL="892175" indent="-171450">
              <a:defRPr sz="1600"/>
            </a:lvl4pPr>
          </a:lstStyle>
          <a:p>
            <a:pPr lvl="0"/>
            <a:r>
              <a:rPr lang="en-GB" dirty="0" smtClean="0"/>
              <a:t>Text</a:t>
            </a:r>
          </a:p>
          <a:p>
            <a:pPr lvl="1"/>
            <a:r>
              <a:rPr lang="en-GB" dirty="0" smtClean="0"/>
              <a:t>Second level</a:t>
            </a:r>
          </a:p>
          <a:p>
            <a:pPr lvl="2"/>
            <a:r>
              <a:rPr lang="en-GB" dirty="0" smtClean="0"/>
              <a:t>Third level</a:t>
            </a:r>
          </a:p>
          <a:p>
            <a:pPr lvl="3"/>
            <a:r>
              <a:rPr lang="en-GB" dirty="0" smtClean="0"/>
              <a:t>Fourth level</a:t>
            </a:r>
            <a:endParaRPr lang="en-GB" dirty="0"/>
          </a:p>
        </p:txBody>
      </p:sp>
    </p:spTree>
    <p:extLst>
      <p:ext uri="{BB962C8B-B14F-4D97-AF65-F5344CB8AC3E}">
        <p14:creationId xmlns:p14="http://schemas.microsoft.com/office/powerpoint/2010/main" val="1054795028"/>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700790"/>
            <a:ext cx="4114800" cy="340735"/>
          </a:xfrm>
          <a:solidFill>
            <a:schemeClr val="bg1"/>
          </a:solidFill>
          <a:ln>
            <a:noFill/>
          </a:ln>
          <a:effectLst>
            <a:outerShdw dist="25400" dir="5400000" algn="ctr" rotWithShape="0">
              <a:srgbClr val="00497B"/>
            </a:outerShdw>
          </a:effectLst>
          <a:extLst>
            <a:ext uri="{91240B29-F687-4F45-9708-019B960494DF}">
              <a14:hiddenLine xmlns:a14="http://schemas.microsoft.com/office/drawing/2010/main" w="9525">
                <a:solidFill>
                  <a:schemeClr val="tx2"/>
                </a:solidFill>
                <a:miter lim="800000"/>
                <a:headEnd/>
                <a:tailEnd/>
              </a14:hiddenLine>
            </a:ext>
          </a:extLst>
        </p:spPr>
        <p:txBody>
          <a:bodyPr lIns="90000" tIns="46800" rIns="90000" bIns="46800" anchor="b">
            <a:spAutoFit/>
          </a:bodyPr>
          <a:lstStyle>
            <a:lvl1pPr algn="ctr">
              <a:defRPr lang="en-US" kern="1200" dirty="0" smtClean="0">
                <a:latin typeface="Arial" charset="0"/>
                <a:ea typeface="굴림" charset="-127"/>
              </a:defRPr>
            </a:lvl1pPr>
          </a:lstStyle>
          <a:p>
            <a:pPr lvl="0" algn="ctr">
              <a:spcBef>
                <a:spcPct val="0"/>
              </a:spcBef>
            </a:pPr>
            <a:r>
              <a:rPr lang="en-GB" altLang="ko-KR" sz="1600" b="1" dirty="0" smtClean="0">
                <a:ea typeface="굴림" charset="-127"/>
              </a:rPr>
              <a:t>Header</a:t>
            </a:r>
            <a:endParaRPr lang="en-GB" dirty="0" smtClean="0"/>
          </a:p>
        </p:txBody>
      </p:sp>
      <p:sp>
        <p:nvSpPr>
          <p:cNvPr id="4" name="Content Placeholder 3"/>
          <p:cNvSpPr>
            <a:spLocks noGrp="1"/>
          </p:cNvSpPr>
          <p:nvPr>
            <p:ph sz="half" idx="2" hasCustomPrompt="1"/>
          </p:nvPr>
        </p:nvSpPr>
        <p:spPr>
          <a:xfrm>
            <a:off x="457200" y="2041525"/>
            <a:ext cx="4114800" cy="3600450"/>
          </a:xfrm>
        </p:spPr>
        <p:txBody>
          <a:bodyPr lIns="90000" tIns="90000" rIns="90000" bIns="46800"/>
          <a:lstStyle>
            <a:lvl1pPr>
              <a:defRPr sz="1400"/>
            </a:lvl1pPr>
            <a:lvl2pPr marL="182563" indent="-182563">
              <a:defRPr sz="1400"/>
            </a:lvl2pPr>
            <a:lvl3pPr marL="538163" indent="-182563">
              <a:defRPr sz="1400"/>
            </a:lvl3pPr>
            <a:lvl4pPr marL="892175" indent="-171450">
              <a:defRPr sz="1400"/>
            </a:lvl4pPr>
            <a:lvl5pPr>
              <a:defRPr sz="1400"/>
            </a:lvl5pPr>
            <a:lvl6pPr>
              <a:defRPr sz="1600"/>
            </a:lvl6pPr>
            <a:lvl7pPr>
              <a:defRPr sz="1600"/>
            </a:lvl7pPr>
            <a:lvl8pPr>
              <a:defRPr sz="1600"/>
            </a:lvl8pPr>
            <a:lvl9pPr>
              <a:defRPr sz="1600"/>
            </a:lvl9pPr>
          </a:lstStyle>
          <a:p>
            <a:pPr lvl="0"/>
            <a:r>
              <a:rPr lang="en-GB" dirty="0" smtClean="0"/>
              <a:t>Text</a:t>
            </a:r>
          </a:p>
          <a:p>
            <a:pPr lvl="1"/>
            <a:r>
              <a:rPr lang="en-GB" dirty="0" smtClean="0"/>
              <a:t>Second level</a:t>
            </a:r>
          </a:p>
          <a:p>
            <a:pPr lvl="2"/>
            <a:r>
              <a:rPr lang="en-GB" dirty="0" smtClean="0"/>
              <a:t>Third level</a:t>
            </a:r>
          </a:p>
          <a:p>
            <a:pPr lvl="3"/>
            <a:r>
              <a:rPr lang="en-GB" dirty="0" smtClean="0"/>
              <a:t>Fourth level</a:t>
            </a:r>
            <a:endParaRPr lang="en-GB" dirty="0"/>
          </a:p>
        </p:txBody>
      </p:sp>
      <p:sp>
        <p:nvSpPr>
          <p:cNvPr id="5" name="Text Placeholder 4"/>
          <p:cNvSpPr>
            <a:spLocks noGrp="1"/>
          </p:cNvSpPr>
          <p:nvPr>
            <p:ph type="body" sz="quarter" idx="3" hasCustomPrompt="1"/>
          </p:nvPr>
        </p:nvSpPr>
        <p:spPr>
          <a:xfrm>
            <a:off x="5334000" y="1700790"/>
            <a:ext cx="4114800" cy="340735"/>
          </a:xfrm>
          <a:solidFill>
            <a:schemeClr val="bg1"/>
          </a:solidFill>
          <a:ln>
            <a:noFill/>
          </a:ln>
          <a:effectLst>
            <a:outerShdw dist="25400" dir="5400000" algn="ctr" rotWithShape="0">
              <a:srgbClr val="00497B"/>
            </a:outerShdw>
          </a:effectLst>
          <a:extLst>
            <a:ext uri="{91240B29-F687-4F45-9708-019B960494DF}">
              <a14:hiddenLine xmlns:a14="http://schemas.microsoft.com/office/drawing/2010/main" w="9525">
                <a:solidFill>
                  <a:schemeClr val="tx2"/>
                </a:solidFill>
                <a:miter lim="800000"/>
                <a:headEnd/>
                <a:tailEnd/>
              </a14:hiddenLine>
            </a:ext>
          </a:extLst>
        </p:spPr>
        <p:txBody>
          <a:bodyPr vert="horz" wrap="square" lIns="90000" tIns="46800" rIns="90000" bIns="46800" numCol="1" anchor="b" anchorCtr="0" compatLnSpc="1">
            <a:prstTxWarp prst="textNoShape">
              <a:avLst/>
            </a:prstTxWarp>
            <a:spAutoFit/>
          </a:bodyPr>
          <a:lstStyle>
            <a:lvl1pPr algn="ctr">
              <a:defRPr lang="en-US" kern="1200" smtClean="0">
                <a:latin typeface="Arial" charset="0"/>
                <a:ea typeface="굴림" charset="-127"/>
              </a:defRPr>
            </a:lvl1pPr>
          </a:lstStyle>
          <a:p>
            <a:pPr lvl="0" algn="ctr">
              <a:spcBef>
                <a:spcPct val="0"/>
              </a:spcBef>
            </a:pPr>
            <a:r>
              <a:rPr lang="en-GB" altLang="ko-KR" sz="1600" b="1" dirty="0" smtClean="0">
                <a:ea typeface="굴림" charset="-127"/>
              </a:rPr>
              <a:t>Header</a:t>
            </a:r>
            <a:endParaRPr lang="en-GB" dirty="0" smtClean="0"/>
          </a:p>
        </p:txBody>
      </p:sp>
      <p:sp>
        <p:nvSpPr>
          <p:cNvPr id="6" name="Content Placeholder 5"/>
          <p:cNvSpPr>
            <a:spLocks noGrp="1"/>
          </p:cNvSpPr>
          <p:nvPr>
            <p:ph sz="quarter" idx="4" hasCustomPrompt="1"/>
          </p:nvPr>
        </p:nvSpPr>
        <p:spPr>
          <a:xfrm>
            <a:off x="5334000" y="2041525"/>
            <a:ext cx="4114800" cy="3600450"/>
          </a:xfrm>
        </p:spPr>
        <p:txBody>
          <a:bodyPr lIns="90000" tIns="90000" rIns="90000" bIns="46800"/>
          <a:lstStyle>
            <a:lvl1pPr>
              <a:defRPr sz="1400"/>
            </a:lvl1pPr>
            <a:lvl2pPr>
              <a:defRPr sz="1400"/>
            </a:lvl2pPr>
            <a:lvl3pPr marL="538163" indent="-182563">
              <a:defRPr sz="1400"/>
            </a:lvl3pPr>
            <a:lvl4pPr marL="892175" indent="-171450">
              <a:defRPr sz="1400"/>
            </a:lvl4pPr>
            <a:lvl5pPr>
              <a:defRPr sz="1400"/>
            </a:lvl5pPr>
            <a:lvl6pPr>
              <a:defRPr sz="1600"/>
            </a:lvl6pPr>
            <a:lvl7pPr>
              <a:defRPr sz="1600"/>
            </a:lvl7pPr>
            <a:lvl8pPr>
              <a:defRPr sz="1600"/>
            </a:lvl8pPr>
            <a:lvl9pPr>
              <a:defRPr sz="1600"/>
            </a:lvl9pPr>
          </a:lstStyle>
          <a:p>
            <a:pPr lvl="0"/>
            <a:r>
              <a:rPr lang="en-GB" dirty="0" smtClean="0"/>
              <a:t>Text</a:t>
            </a:r>
          </a:p>
          <a:p>
            <a:pPr lvl="1"/>
            <a:r>
              <a:rPr lang="en-GB" dirty="0" smtClean="0"/>
              <a:t>Second level</a:t>
            </a:r>
          </a:p>
          <a:p>
            <a:pPr lvl="2"/>
            <a:r>
              <a:rPr lang="en-GB" dirty="0" smtClean="0"/>
              <a:t>Third level</a:t>
            </a:r>
          </a:p>
          <a:p>
            <a:pPr lvl="3"/>
            <a:r>
              <a:rPr lang="en-GB" dirty="0" smtClean="0"/>
              <a:t>Fourth level</a:t>
            </a:r>
            <a:endParaRPr lang="en-GB" dirty="0"/>
          </a:p>
        </p:txBody>
      </p:sp>
      <p:sp>
        <p:nvSpPr>
          <p:cNvPr id="7" name="Title 1"/>
          <p:cNvSpPr>
            <a:spLocks noGrp="1"/>
          </p:cNvSpPr>
          <p:nvPr>
            <p:ph type="title"/>
          </p:nvPr>
        </p:nvSpPr>
        <p:spPr>
          <a:xfrm>
            <a:off x="457200" y="98425"/>
            <a:ext cx="8991600" cy="839788"/>
          </a:xfrm>
        </p:spPr>
        <p:txBody>
          <a:bodyPr/>
          <a:lstStyle/>
          <a:p>
            <a:r>
              <a:rPr lang="en-GB" dirty="0" smtClean="0"/>
              <a:t>Click to edit Master title style</a:t>
            </a:r>
            <a:endParaRPr lang="en-GB" dirty="0"/>
          </a:p>
        </p:txBody>
      </p:sp>
    </p:spTree>
    <p:extLst>
      <p:ext uri="{BB962C8B-B14F-4D97-AF65-F5344CB8AC3E}">
        <p14:creationId xmlns:p14="http://schemas.microsoft.com/office/powerpoint/2010/main" val="885603916"/>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smtClean="0"/>
              <a:t>Title</a:t>
            </a:r>
            <a:endParaRPr lang="en-GB" dirty="0"/>
          </a:p>
        </p:txBody>
      </p:sp>
      <p:sp>
        <p:nvSpPr>
          <p:cNvPr id="3" name="Content Placeholder 2"/>
          <p:cNvSpPr>
            <a:spLocks noGrp="1"/>
          </p:cNvSpPr>
          <p:nvPr>
            <p:ph idx="1" hasCustomPrompt="1"/>
          </p:nvPr>
        </p:nvSpPr>
        <p:spPr/>
        <p:txBody>
          <a:bodyPr/>
          <a:lstStyle>
            <a:lvl1pPr>
              <a:defRPr sz="1600"/>
            </a:lvl1pPr>
            <a:lvl2pPr>
              <a:defRPr sz="1600"/>
            </a:lvl2pPr>
            <a:lvl3pPr marL="538163" indent="-182563">
              <a:defRPr sz="1600"/>
            </a:lvl3pPr>
            <a:lvl4pPr marL="892175" indent="-171450">
              <a:defRPr sz="1600"/>
            </a:lvl4pPr>
          </a:lstStyle>
          <a:p>
            <a:pPr lvl="0"/>
            <a:r>
              <a:rPr lang="en-GB" dirty="0" smtClean="0"/>
              <a:t>Text</a:t>
            </a:r>
          </a:p>
          <a:p>
            <a:pPr lvl="1"/>
            <a:r>
              <a:rPr lang="en-GB" dirty="0" smtClean="0"/>
              <a:t>Second level</a:t>
            </a:r>
          </a:p>
          <a:p>
            <a:pPr lvl="2"/>
            <a:r>
              <a:rPr lang="en-GB" dirty="0" smtClean="0"/>
              <a:t>Third level</a:t>
            </a:r>
          </a:p>
          <a:p>
            <a:pPr lvl="3"/>
            <a:r>
              <a:rPr lang="en-GB" dirty="0" smtClean="0"/>
              <a:t>Fourth level</a:t>
            </a:r>
            <a:endParaRPr lang="en-GB" dirty="0"/>
          </a:p>
        </p:txBody>
      </p:sp>
    </p:spTree>
    <p:extLst>
      <p:ext uri="{BB962C8B-B14F-4D97-AF65-F5344CB8AC3E}">
        <p14:creationId xmlns:p14="http://schemas.microsoft.com/office/powerpoint/2010/main" val="3381179229"/>
      </p:ext>
    </p:extLst>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536448"/>
            <a:ext cx="8991600" cy="1415772"/>
          </a:xfrm>
        </p:spPr>
        <p:txBody>
          <a:bodyPr anchor="ctr">
            <a:spAutoFit/>
          </a:bodyPr>
          <a:lstStyle>
            <a:lvl1pPr>
              <a:defRPr sz="2000" baseline="0">
                <a:solidFill>
                  <a:srgbClr val="B2B2B2"/>
                </a:solidFill>
              </a:defRPr>
            </a:lvl1pPr>
            <a:lvl2pPr marL="182563" indent="-182563">
              <a:buClr>
                <a:srgbClr val="E30613"/>
              </a:buClr>
              <a:defRPr sz="2000" baseline="0">
                <a:solidFill>
                  <a:srgbClr val="B2B2B2"/>
                </a:solidFill>
              </a:defRPr>
            </a:lvl2pPr>
            <a:lvl3pPr marL="538163" indent="-182563">
              <a:buClr>
                <a:srgbClr val="E30613"/>
              </a:buClr>
              <a:defRPr sz="2000">
                <a:solidFill>
                  <a:srgbClr val="B2B2B2"/>
                </a:solidFill>
              </a:defRPr>
            </a:lvl3pPr>
            <a:lvl4pPr marL="892175" indent="-171450">
              <a:buClr>
                <a:srgbClr val="E30613"/>
              </a:buClr>
              <a:defRPr sz="2000">
                <a:solidFill>
                  <a:srgbClr val="B2B2B2"/>
                </a:solidFill>
              </a:defRPr>
            </a:lvl4pPr>
            <a:lvl5pPr>
              <a:defRPr sz="2000">
                <a:solidFill>
                  <a:srgbClr val="B2B2B2"/>
                </a:solidFill>
              </a:defRPr>
            </a:lvl5pPr>
          </a:lstStyle>
          <a:p>
            <a:pPr lvl="0"/>
            <a:r>
              <a:rPr lang="en-GB" dirty="0" smtClean="0"/>
              <a:t>Main point 1</a:t>
            </a:r>
          </a:p>
          <a:p>
            <a:pPr lvl="1"/>
            <a:r>
              <a:rPr lang="en-GB" dirty="0" smtClean="0"/>
              <a:t>Sub-point 1.1.</a:t>
            </a:r>
          </a:p>
          <a:p>
            <a:pPr lvl="2"/>
            <a:r>
              <a:rPr lang="en-GB" dirty="0" smtClean="0"/>
              <a:t>Third level</a:t>
            </a:r>
          </a:p>
          <a:p>
            <a:pPr lvl="3"/>
            <a:r>
              <a:rPr lang="en-GB" dirty="0" smtClean="0"/>
              <a:t>Fourth level</a:t>
            </a:r>
            <a:endParaRPr lang="en-GB" dirty="0"/>
          </a:p>
        </p:txBody>
      </p:sp>
      <p:sp>
        <p:nvSpPr>
          <p:cNvPr id="4" name="Title 1"/>
          <p:cNvSpPr txBox="1">
            <a:spLocks/>
          </p:cNvSpPr>
          <p:nvPr userDrawn="1"/>
        </p:nvSpPr>
        <p:spPr bwMode="gray">
          <a:xfrm>
            <a:off x="457200" y="98425"/>
            <a:ext cx="8991600" cy="839788"/>
          </a:xfrm>
          <a:prstGeom prst="rect">
            <a:avLst/>
          </a:prstGeom>
          <a:noFill/>
          <a:ln>
            <a:noFill/>
          </a:ln>
          <a:effectLst/>
          <a:extLst>
            <a:ext uri="{909E8E84-426E-40DD-AFC4-6F175D3DCCD1}">
              <a14:hiddenFill xmlns:a14="http://schemas.microsoft.com/office/drawing/2010/main">
                <a:solidFill>
                  <a:srgbClr val="00518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Arial" charset="0"/>
              </a:defRPr>
            </a:lvl2pPr>
            <a:lvl3pPr algn="l" rtl="0" fontAlgn="base">
              <a:spcBef>
                <a:spcPct val="0"/>
              </a:spcBef>
              <a:spcAft>
                <a:spcPct val="0"/>
              </a:spcAft>
              <a:defRPr sz="2400" b="1">
                <a:solidFill>
                  <a:schemeClr val="tx1"/>
                </a:solidFill>
                <a:latin typeface="Arial" charset="0"/>
              </a:defRPr>
            </a:lvl3pPr>
            <a:lvl4pPr algn="l" rtl="0" fontAlgn="base">
              <a:spcBef>
                <a:spcPct val="0"/>
              </a:spcBef>
              <a:spcAft>
                <a:spcPct val="0"/>
              </a:spcAft>
              <a:defRPr sz="2400" b="1">
                <a:solidFill>
                  <a:schemeClr val="tx1"/>
                </a:solidFill>
                <a:latin typeface="Arial" charset="0"/>
              </a:defRPr>
            </a:lvl4pPr>
            <a:lvl5pPr algn="l" rtl="0" fontAlgn="base">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a:lstStyle>
          <a:p>
            <a:r>
              <a:rPr lang="en-GB" kern="0" dirty="0" smtClean="0">
                <a:solidFill>
                  <a:srgbClr val="00497B"/>
                </a:solidFill>
              </a:rPr>
              <a:t>Agenda</a:t>
            </a:r>
            <a:endParaRPr lang="en-GB" kern="0" dirty="0">
              <a:solidFill>
                <a:srgbClr val="00497B"/>
              </a:solidFill>
            </a:endParaRPr>
          </a:p>
        </p:txBody>
      </p:sp>
    </p:spTree>
    <p:extLst>
      <p:ext uri="{BB962C8B-B14F-4D97-AF65-F5344CB8AC3E}">
        <p14:creationId xmlns:p14="http://schemas.microsoft.com/office/powerpoint/2010/main" val="1652889198"/>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ppendix/Unuse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2488466"/>
            <a:ext cx="9906000" cy="1881072"/>
          </a:xfrm>
          <a:solidFill>
            <a:srgbClr val="00497B"/>
          </a:solidFill>
        </p:spPr>
        <p:txBody>
          <a:bodyPr lIns="457200" tIns="230400" rIns="457200" bIns="230400" anchor="ctr">
            <a:spAutoFit/>
          </a:bodyPr>
          <a:lstStyle>
            <a:lvl1pPr>
              <a:defRPr sz="2000">
                <a:solidFill>
                  <a:schemeClr val="bg1"/>
                </a:solidFill>
              </a:defRPr>
            </a:lvl1pPr>
            <a:lvl2pPr>
              <a:buClr>
                <a:schemeClr val="bg1"/>
              </a:buClr>
              <a:defRPr sz="2000">
                <a:solidFill>
                  <a:schemeClr val="bg1"/>
                </a:solidFill>
              </a:defRPr>
            </a:lvl2pPr>
            <a:lvl3pPr marL="538163" indent="-182563">
              <a:buClr>
                <a:schemeClr val="bg1"/>
              </a:buClr>
              <a:defRPr sz="2000">
                <a:solidFill>
                  <a:schemeClr val="bg1"/>
                </a:solidFill>
              </a:defRPr>
            </a:lvl3pPr>
            <a:lvl4pPr marL="892175" indent="-171450">
              <a:buClr>
                <a:schemeClr val="bg1"/>
              </a:buClr>
              <a:defRPr sz="2000">
                <a:solidFill>
                  <a:schemeClr val="bg1"/>
                </a:solidFill>
              </a:defRPr>
            </a:lvl4pPr>
            <a:lvl5pPr>
              <a:defRPr>
                <a:solidFill>
                  <a:schemeClr val="bg1"/>
                </a:solidFill>
              </a:defRPr>
            </a:lvl5pPr>
          </a:lstStyle>
          <a:p>
            <a:pPr lvl="0"/>
            <a:r>
              <a:rPr lang="en-GB" dirty="0" smtClean="0"/>
              <a:t>Appendix/Unused</a:t>
            </a:r>
          </a:p>
          <a:p>
            <a:pPr lvl="1"/>
            <a:r>
              <a:rPr lang="en-GB" dirty="0" smtClean="0"/>
              <a:t>Main topic</a:t>
            </a:r>
          </a:p>
          <a:p>
            <a:pPr lvl="2"/>
            <a:r>
              <a:rPr lang="en-GB" dirty="0" smtClean="0"/>
              <a:t>Sub-topic</a:t>
            </a:r>
          </a:p>
          <a:p>
            <a:pPr lvl="3"/>
            <a:r>
              <a:rPr lang="en-GB" dirty="0" smtClean="0"/>
              <a:t>Sub-sub-topic</a:t>
            </a:r>
            <a:endParaRPr lang="en-GB" dirty="0"/>
          </a:p>
        </p:txBody>
      </p:sp>
      <p:sp>
        <p:nvSpPr>
          <p:cNvPr id="3" name="BCG_FootNote_Box"/>
          <p:cNvSpPr txBox="1">
            <a:spLocks noChangeArrowheads="1"/>
          </p:cNvSpPr>
          <p:nvPr userDrawn="1"/>
        </p:nvSpPr>
        <p:spPr bwMode="gray">
          <a:xfrm>
            <a:off x="9223112" y="6537780"/>
            <a:ext cx="157094"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lIns="0" tIns="0" rIns="0" bIns="0" anchor="b">
            <a:spAutoFit/>
          </a:bodyPr>
          <a:lstStyle>
            <a:lvl1pPr algn="l">
              <a:defRPr sz="2400">
                <a:solidFill>
                  <a:schemeClr val="tx1"/>
                </a:solidFill>
                <a:latin typeface="Arial" charset="0"/>
              </a:defRPr>
            </a:lvl1pPr>
            <a:lvl2pPr marL="968375" indent="-457200" algn="l">
              <a:defRPr sz="2400">
                <a:solidFill>
                  <a:schemeClr val="tx1"/>
                </a:solidFill>
                <a:latin typeface="Arial" charset="0"/>
              </a:defRPr>
            </a:lvl2pPr>
            <a:lvl3pPr marL="1539875" indent="-457200" algn="l">
              <a:defRPr sz="2400">
                <a:solidFill>
                  <a:schemeClr val="tx1"/>
                </a:solidFill>
                <a:latin typeface="Arial" charset="0"/>
              </a:defRPr>
            </a:lvl3pPr>
            <a:lvl4pPr marL="2111375" indent="-457200" algn="l">
              <a:defRPr sz="2400">
                <a:solidFill>
                  <a:schemeClr val="tx1"/>
                </a:solidFill>
                <a:latin typeface="Arial" charset="0"/>
              </a:defRPr>
            </a:lvl4pPr>
            <a:lvl5pPr marL="2682875" indent="-457200" algn="l">
              <a:defRPr sz="2400">
                <a:solidFill>
                  <a:schemeClr val="tx1"/>
                </a:solidFill>
                <a:latin typeface="Arial" charset="0"/>
              </a:defRPr>
            </a:lvl5pPr>
            <a:lvl6pPr marL="3140075" indent="-457200" fontAlgn="base">
              <a:spcBef>
                <a:spcPct val="0"/>
              </a:spcBef>
              <a:spcAft>
                <a:spcPct val="0"/>
              </a:spcAft>
              <a:defRPr sz="2400">
                <a:solidFill>
                  <a:schemeClr val="tx1"/>
                </a:solidFill>
                <a:latin typeface="Arial" charset="0"/>
              </a:defRPr>
            </a:lvl6pPr>
            <a:lvl7pPr marL="3597275" indent="-457200" fontAlgn="base">
              <a:spcBef>
                <a:spcPct val="0"/>
              </a:spcBef>
              <a:spcAft>
                <a:spcPct val="0"/>
              </a:spcAft>
              <a:defRPr sz="2400">
                <a:solidFill>
                  <a:schemeClr val="tx1"/>
                </a:solidFill>
                <a:latin typeface="Arial" charset="0"/>
              </a:defRPr>
            </a:lvl7pPr>
            <a:lvl8pPr marL="4054475" indent="-457200" fontAlgn="base">
              <a:spcBef>
                <a:spcPct val="0"/>
              </a:spcBef>
              <a:spcAft>
                <a:spcPct val="0"/>
              </a:spcAft>
              <a:defRPr sz="2400">
                <a:solidFill>
                  <a:schemeClr val="tx1"/>
                </a:solidFill>
                <a:latin typeface="Arial" charset="0"/>
              </a:defRPr>
            </a:lvl8pPr>
            <a:lvl9pPr marL="4511675" indent="-457200" fontAlgn="base">
              <a:spcBef>
                <a:spcPct val="0"/>
              </a:spcBef>
              <a:spcAft>
                <a:spcPct val="0"/>
              </a:spcAft>
              <a:defRPr sz="2400">
                <a:solidFill>
                  <a:schemeClr val="tx1"/>
                </a:solidFill>
                <a:latin typeface="Arial" charset="0"/>
              </a:defRPr>
            </a:lvl9pPr>
          </a:lstStyle>
          <a:p>
            <a:pPr algn="r" eaLnBrk="0" hangingPunct="0">
              <a:lnSpc>
                <a:spcPct val="90000"/>
              </a:lnSpc>
            </a:pPr>
            <a:fld id="{B827AA79-5258-4B7D-BB9F-F6629DAE9170}" type="slidenum">
              <a:rPr lang="en-GB" altLang="ko-KR" sz="1000" smtClean="0">
                <a:solidFill>
                  <a:srgbClr val="000000"/>
                </a:solidFill>
                <a:ea typeface="Gulim" pitchFamily="34" charset="-127"/>
                <a:cs typeface="Arial" charset="0"/>
              </a:rPr>
              <a:pPr algn="r" eaLnBrk="0" hangingPunct="0">
                <a:lnSpc>
                  <a:spcPct val="90000"/>
                </a:lnSpc>
              </a:pPr>
              <a:t>‹#›</a:t>
            </a:fld>
            <a:endParaRPr lang="en-GB" altLang="ko-KR" sz="800" dirty="0">
              <a:solidFill>
                <a:srgbClr val="000000"/>
              </a:solidFill>
              <a:ea typeface="Gulim" pitchFamily="34" charset="-127"/>
              <a:cs typeface="Arial" charset="0"/>
            </a:endParaRPr>
          </a:p>
        </p:txBody>
      </p:sp>
    </p:spTree>
    <p:extLst>
      <p:ext uri="{BB962C8B-B14F-4D97-AF65-F5344CB8AC3E}">
        <p14:creationId xmlns:p14="http://schemas.microsoft.com/office/powerpoint/2010/main" val="371897260"/>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550353"/>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700790"/>
            <a:ext cx="4114800" cy="340735"/>
          </a:xfrm>
          <a:solidFill>
            <a:schemeClr val="bg1"/>
          </a:solidFill>
          <a:ln>
            <a:noFill/>
          </a:ln>
          <a:effectLst>
            <a:outerShdw dist="25400" dir="5400000" algn="ctr" rotWithShape="0">
              <a:srgbClr val="00497B"/>
            </a:outerShdw>
          </a:effectLst>
          <a:extLst>
            <a:ext uri="{91240B29-F687-4F45-9708-019B960494DF}">
              <a14:hiddenLine xmlns:a14="http://schemas.microsoft.com/office/drawing/2010/main" w="9525">
                <a:solidFill>
                  <a:schemeClr val="tx2"/>
                </a:solidFill>
                <a:miter lim="800000"/>
                <a:headEnd/>
                <a:tailEnd/>
              </a14:hiddenLine>
            </a:ext>
          </a:extLst>
        </p:spPr>
        <p:txBody>
          <a:bodyPr lIns="90000" tIns="46800" rIns="90000" bIns="46800" anchor="b">
            <a:spAutoFit/>
          </a:bodyPr>
          <a:lstStyle>
            <a:lvl1pPr algn="ctr">
              <a:defRPr lang="en-US" kern="1200" dirty="0" smtClean="0">
                <a:latin typeface="Arial" charset="0"/>
                <a:ea typeface="굴림" charset="-127"/>
              </a:defRPr>
            </a:lvl1pPr>
          </a:lstStyle>
          <a:p>
            <a:pPr lvl="0" algn="ctr">
              <a:spcBef>
                <a:spcPct val="0"/>
              </a:spcBef>
            </a:pPr>
            <a:r>
              <a:rPr lang="en-GB" altLang="ko-KR" sz="1600" b="1" dirty="0" smtClean="0">
                <a:ea typeface="굴림" charset="-127"/>
              </a:rPr>
              <a:t>Header</a:t>
            </a:r>
            <a:endParaRPr lang="en-GB" dirty="0" smtClean="0"/>
          </a:p>
        </p:txBody>
      </p:sp>
      <p:sp>
        <p:nvSpPr>
          <p:cNvPr id="4" name="Content Placeholder 3"/>
          <p:cNvSpPr>
            <a:spLocks noGrp="1"/>
          </p:cNvSpPr>
          <p:nvPr>
            <p:ph sz="half" idx="2" hasCustomPrompt="1"/>
          </p:nvPr>
        </p:nvSpPr>
        <p:spPr>
          <a:xfrm>
            <a:off x="457200" y="2041525"/>
            <a:ext cx="4114800" cy="3600450"/>
          </a:xfrm>
        </p:spPr>
        <p:txBody>
          <a:bodyPr lIns="90000" tIns="90000" rIns="90000" bIns="46800"/>
          <a:lstStyle>
            <a:lvl1pPr>
              <a:defRPr sz="1400"/>
            </a:lvl1pPr>
            <a:lvl2pPr marL="182563" indent="-182563">
              <a:defRPr sz="1400"/>
            </a:lvl2pPr>
            <a:lvl3pPr marL="538163" indent="-182563">
              <a:defRPr sz="1400"/>
            </a:lvl3pPr>
            <a:lvl4pPr marL="892175" indent="-171450">
              <a:defRPr sz="1400"/>
            </a:lvl4pPr>
            <a:lvl5pPr>
              <a:defRPr sz="1400"/>
            </a:lvl5pPr>
            <a:lvl6pPr>
              <a:defRPr sz="1600"/>
            </a:lvl6pPr>
            <a:lvl7pPr>
              <a:defRPr sz="1600"/>
            </a:lvl7pPr>
            <a:lvl8pPr>
              <a:defRPr sz="1600"/>
            </a:lvl8pPr>
            <a:lvl9pPr>
              <a:defRPr sz="1600"/>
            </a:lvl9pPr>
          </a:lstStyle>
          <a:p>
            <a:pPr lvl="0"/>
            <a:r>
              <a:rPr lang="en-GB" dirty="0" smtClean="0"/>
              <a:t>Text</a:t>
            </a:r>
          </a:p>
          <a:p>
            <a:pPr lvl="1"/>
            <a:r>
              <a:rPr lang="en-GB" dirty="0" smtClean="0"/>
              <a:t>Second level</a:t>
            </a:r>
          </a:p>
          <a:p>
            <a:pPr lvl="2"/>
            <a:r>
              <a:rPr lang="en-GB" dirty="0" smtClean="0"/>
              <a:t>Third level</a:t>
            </a:r>
          </a:p>
          <a:p>
            <a:pPr lvl="3"/>
            <a:r>
              <a:rPr lang="en-GB" dirty="0" smtClean="0"/>
              <a:t>Fourth level</a:t>
            </a:r>
            <a:endParaRPr lang="en-GB" dirty="0"/>
          </a:p>
        </p:txBody>
      </p:sp>
      <p:sp>
        <p:nvSpPr>
          <p:cNvPr id="5" name="Text Placeholder 4"/>
          <p:cNvSpPr>
            <a:spLocks noGrp="1"/>
          </p:cNvSpPr>
          <p:nvPr>
            <p:ph type="body" sz="quarter" idx="3" hasCustomPrompt="1"/>
          </p:nvPr>
        </p:nvSpPr>
        <p:spPr>
          <a:xfrm>
            <a:off x="5334000" y="1700790"/>
            <a:ext cx="4114800" cy="340735"/>
          </a:xfrm>
          <a:solidFill>
            <a:schemeClr val="bg1"/>
          </a:solidFill>
          <a:ln>
            <a:noFill/>
          </a:ln>
          <a:effectLst>
            <a:outerShdw dist="25400" dir="5400000" algn="ctr" rotWithShape="0">
              <a:srgbClr val="00497B"/>
            </a:outerShdw>
          </a:effectLst>
          <a:extLst>
            <a:ext uri="{91240B29-F687-4F45-9708-019B960494DF}">
              <a14:hiddenLine xmlns:a14="http://schemas.microsoft.com/office/drawing/2010/main" w="9525">
                <a:solidFill>
                  <a:schemeClr val="tx2"/>
                </a:solidFill>
                <a:miter lim="800000"/>
                <a:headEnd/>
                <a:tailEnd/>
              </a14:hiddenLine>
            </a:ext>
          </a:extLst>
        </p:spPr>
        <p:txBody>
          <a:bodyPr vert="horz" wrap="square" lIns="90000" tIns="46800" rIns="90000" bIns="46800" numCol="1" anchor="b" anchorCtr="0" compatLnSpc="1">
            <a:prstTxWarp prst="textNoShape">
              <a:avLst/>
            </a:prstTxWarp>
            <a:spAutoFit/>
          </a:bodyPr>
          <a:lstStyle>
            <a:lvl1pPr algn="ctr">
              <a:defRPr lang="en-US" kern="1200" smtClean="0">
                <a:latin typeface="Arial" charset="0"/>
                <a:ea typeface="굴림" charset="-127"/>
              </a:defRPr>
            </a:lvl1pPr>
          </a:lstStyle>
          <a:p>
            <a:pPr lvl="0" algn="ctr">
              <a:spcBef>
                <a:spcPct val="0"/>
              </a:spcBef>
            </a:pPr>
            <a:r>
              <a:rPr lang="en-GB" altLang="ko-KR" sz="1600" b="1" dirty="0" smtClean="0">
                <a:ea typeface="굴림" charset="-127"/>
              </a:rPr>
              <a:t>Header</a:t>
            </a:r>
            <a:endParaRPr lang="en-GB" dirty="0" smtClean="0"/>
          </a:p>
        </p:txBody>
      </p:sp>
      <p:sp>
        <p:nvSpPr>
          <p:cNvPr id="6" name="Content Placeholder 5"/>
          <p:cNvSpPr>
            <a:spLocks noGrp="1"/>
          </p:cNvSpPr>
          <p:nvPr>
            <p:ph sz="quarter" idx="4" hasCustomPrompt="1"/>
          </p:nvPr>
        </p:nvSpPr>
        <p:spPr>
          <a:xfrm>
            <a:off x="5334000" y="2041525"/>
            <a:ext cx="4114800" cy="3600450"/>
          </a:xfrm>
        </p:spPr>
        <p:txBody>
          <a:bodyPr lIns="90000" tIns="90000" rIns="90000" bIns="46800"/>
          <a:lstStyle>
            <a:lvl1pPr>
              <a:defRPr sz="1400"/>
            </a:lvl1pPr>
            <a:lvl2pPr>
              <a:defRPr sz="1400"/>
            </a:lvl2pPr>
            <a:lvl3pPr marL="538163" indent="-182563">
              <a:defRPr sz="1400"/>
            </a:lvl3pPr>
            <a:lvl4pPr marL="892175" indent="-171450">
              <a:defRPr sz="1400"/>
            </a:lvl4pPr>
            <a:lvl5pPr>
              <a:defRPr sz="1400"/>
            </a:lvl5pPr>
            <a:lvl6pPr>
              <a:defRPr sz="1600"/>
            </a:lvl6pPr>
            <a:lvl7pPr>
              <a:defRPr sz="1600"/>
            </a:lvl7pPr>
            <a:lvl8pPr>
              <a:defRPr sz="1600"/>
            </a:lvl8pPr>
            <a:lvl9pPr>
              <a:defRPr sz="1600"/>
            </a:lvl9pPr>
          </a:lstStyle>
          <a:p>
            <a:pPr lvl="0"/>
            <a:r>
              <a:rPr lang="en-GB" dirty="0" smtClean="0"/>
              <a:t>Text</a:t>
            </a:r>
          </a:p>
          <a:p>
            <a:pPr lvl="1"/>
            <a:r>
              <a:rPr lang="en-GB" dirty="0" smtClean="0"/>
              <a:t>Second level</a:t>
            </a:r>
          </a:p>
          <a:p>
            <a:pPr lvl="2"/>
            <a:r>
              <a:rPr lang="en-GB" dirty="0" smtClean="0"/>
              <a:t>Third level</a:t>
            </a:r>
          </a:p>
          <a:p>
            <a:pPr lvl="3"/>
            <a:r>
              <a:rPr lang="en-GB" dirty="0" smtClean="0"/>
              <a:t>Fourth level</a:t>
            </a:r>
            <a:endParaRPr lang="en-GB" dirty="0"/>
          </a:p>
        </p:txBody>
      </p:sp>
      <p:sp>
        <p:nvSpPr>
          <p:cNvPr id="7" name="Title 1"/>
          <p:cNvSpPr>
            <a:spLocks noGrp="1"/>
          </p:cNvSpPr>
          <p:nvPr>
            <p:ph type="title"/>
          </p:nvPr>
        </p:nvSpPr>
        <p:spPr>
          <a:xfrm>
            <a:off x="457200" y="98425"/>
            <a:ext cx="8991600" cy="839788"/>
          </a:xfrm>
        </p:spPr>
        <p:txBody>
          <a:bodyPr/>
          <a:lstStyle/>
          <a:p>
            <a:r>
              <a:rPr lang="en-GB" dirty="0" smtClean="0"/>
              <a:t>Click to edit Master title style</a:t>
            </a:r>
            <a:endParaRPr lang="en-GB" dirty="0"/>
          </a:p>
        </p:txBody>
      </p:sp>
    </p:spTree>
    <p:extLst>
      <p:ext uri="{BB962C8B-B14F-4D97-AF65-F5344CB8AC3E}">
        <p14:creationId xmlns:p14="http://schemas.microsoft.com/office/powerpoint/2010/main" val="1208197506"/>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536448"/>
            <a:ext cx="8991600" cy="1415772"/>
          </a:xfrm>
        </p:spPr>
        <p:txBody>
          <a:bodyPr anchor="ctr">
            <a:spAutoFit/>
          </a:bodyPr>
          <a:lstStyle>
            <a:lvl1pPr>
              <a:defRPr sz="2000" baseline="0">
                <a:solidFill>
                  <a:srgbClr val="B2B2B2"/>
                </a:solidFill>
              </a:defRPr>
            </a:lvl1pPr>
            <a:lvl2pPr marL="182563" indent="-182563">
              <a:buClr>
                <a:srgbClr val="E30613"/>
              </a:buClr>
              <a:defRPr sz="2000" baseline="0">
                <a:solidFill>
                  <a:srgbClr val="B2B2B2"/>
                </a:solidFill>
              </a:defRPr>
            </a:lvl2pPr>
            <a:lvl3pPr marL="538163" indent="-182563">
              <a:buClr>
                <a:srgbClr val="E30613"/>
              </a:buClr>
              <a:defRPr sz="2000">
                <a:solidFill>
                  <a:srgbClr val="B2B2B2"/>
                </a:solidFill>
              </a:defRPr>
            </a:lvl3pPr>
            <a:lvl4pPr marL="892175" indent="-171450">
              <a:buClr>
                <a:srgbClr val="E30613"/>
              </a:buClr>
              <a:defRPr sz="2000">
                <a:solidFill>
                  <a:srgbClr val="B2B2B2"/>
                </a:solidFill>
              </a:defRPr>
            </a:lvl4pPr>
            <a:lvl5pPr>
              <a:defRPr sz="2000">
                <a:solidFill>
                  <a:srgbClr val="B2B2B2"/>
                </a:solidFill>
              </a:defRPr>
            </a:lvl5pPr>
          </a:lstStyle>
          <a:p>
            <a:pPr lvl="0"/>
            <a:r>
              <a:rPr lang="en-GB" dirty="0" smtClean="0"/>
              <a:t>Main point 1</a:t>
            </a:r>
          </a:p>
          <a:p>
            <a:pPr lvl="1"/>
            <a:r>
              <a:rPr lang="en-GB" dirty="0" smtClean="0"/>
              <a:t>Sub-point 1.1.</a:t>
            </a:r>
          </a:p>
          <a:p>
            <a:pPr lvl="2"/>
            <a:r>
              <a:rPr lang="en-GB" dirty="0" smtClean="0"/>
              <a:t>Third level</a:t>
            </a:r>
          </a:p>
          <a:p>
            <a:pPr lvl="3"/>
            <a:r>
              <a:rPr lang="en-GB" dirty="0" smtClean="0"/>
              <a:t>Fourth level</a:t>
            </a:r>
            <a:endParaRPr lang="en-GB" dirty="0"/>
          </a:p>
        </p:txBody>
      </p:sp>
      <p:sp>
        <p:nvSpPr>
          <p:cNvPr id="4" name="Title 1"/>
          <p:cNvSpPr txBox="1">
            <a:spLocks/>
          </p:cNvSpPr>
          <p:nvPr userDrawn="1"/>
        </p:nvSpPr>
        <p:spPr bwMode="gray">
          <a:xfrm>
            <a:off x="457200" y="98425"/>
            <a:ext cx="8991600" cy="839788"/>
          </a:xfrm>
          <a:prstGeom prst="rect">
            <a:avLst/>
          </a:prstGeom>
          <a:noFill/>
          <a:ln>
            <a:noFill/>
          </a:ln>
          <a:effectLst/>
          <a:extLst>
            <a:ext uri="{909E8E84-426E-40DD-AFC4-6F175D3DCCD1}">
              <a14:hiddenFill xmlns:a14="http://schemas.microsoft.com/office/drawing/2010/main">
                <a:solidFill>
                  <a:srgbClr val="00518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Arial" charset="0"/>
              </a:defRPr>
            </a:lvl2pPr>
            <a:lvl3pPr algn="l" rtl="0" fontAlgn="base">
              <a:spcBef>
                <a:spcPct val="0"/>
              </a:spcBef>
              <a:spcAft>
                <a:spcPct val="0"/>
              </a:spcAft>
              <a:defRPr sz="2400" b="1">
                <a:solidFill>
                  <a:schemeClr val="tx1"/>
                </a:solidFill>
                <a:latin typeface="Arial" charset="0"/>
              </a:defRPr>
            </a:lvl3pPr>
            <a:lvl4pPr algn="l" rtl="0" fontAlgn="base">
              <a:spcBef>
                <a:spcPct val="0"/>
              </a:spcBef>
              <a:spcAft>
                <a:spcPct val="0"/>
              </a:spcAft>
              <a:defRPr sz="2400" b="1">
                <a:solidFill>
                  <a:schemeClr val="tx1"/>
                </a:solidFill>
                <a:latin typeface="Arial" charset="0"/>
              </a:defRPr>
            </a:lvl4pPr>
            <a:lvl5pPr algn="l" rtl="0" fontAlgn="base">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a:lstStyle>
          <a:p>
            <a:r>
              <a:rPr lang="en-GB" sz="2400" kern="0" dirty="0" smtClean="0">
                <a:solidFill>
                  <a:srgbClr val="00497B"/>
                </a:solidFill>
              </a:rPr>
              <a:t>Agenda</a:t>
            </a:r>
            <a:endParaRPr lang="en-GB" sz="2400" kern="0" dirty="0">
              <a:solidFill>
                <a:srgbClr val="00497B"/>
              </a:solidFill>
            </a:endParaRPr>
          </a:p>
        </p:txBody>
      </p:sp>
    </p:spTree>
    <p:extLst>
      <p:ext uri="{BB962C8B-B14F-4D97-AF65-F5344CB8AC3E}">
        <p14:creationId xmlns:p14="http://schemas.microsoft.com/office/powerpoint/2010/main" val="3087183807"/>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ppendix/Unuse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2488466"/>
            <a:ext cx="9906000" cy="1881072"/>
          </a:xfrm>
          <a:solidFill>
            <a:srgbClr val="00497B"/>
          </a:solidFill>
        </p:spPr>
        <p:txBody>
          <a:bodyPr lIns="457200" tIns="230400" rIns="457200" bIns="230400" anchor="ctr">
            <a:spAutoFit/>
          </a:bodyPr>
          <a:lstStyle>
            <a:lvl1pPr>
              <a:defRPr sz="2000">
                <a:solidFill>
                  <a:schemeClr val="bg1"/>
                </a:solidFill>
              </a:defRPr>
            </a:lvl1pPr>
            <a:lvl2pPr>
              <a:buClr>
                <a:schemeClr val="bg1"/>
              </a:buClr>
              <a:defRPr sz="2000">
                <a:solidFill>
                  <a:schemeClr val="bg1"/>
                </a:solidFill>
              </a:defRPr>
            </a:lvl2pPr>
            <a:lvl3pPr marL="538163" indent="-182563">
              <a:buClr>
                <a:schemeClr val="bg1"/>
              </a:buClr>
              <a:defRPr sz="2000">
                <a:solidFill>
                  <a:schemeClr val="bg1"/>
                </a:solidFill>
              </a:defRPr>
            </a:lvl3pPr>
            <a:lvl4pPr marL="892175" indent="-171450">
              <a:buClr>
                <a:schemeClr val="bg1"/>
              </a:buClr>
              <a:defRPr sz="2000">
                <a:solidFill>
                  <a:schemeClr val="bg1"/>
                </a:solidFill>
              </a:defRPr>
            </a:lvl4pPr>
            <a:lvl5pPr>
              <a:defRPr>
                <a:solidFill>
                  <a:schemeClr val="bg1"/>
                </a:solidFill>
              </a:defRPr>
            </a:lvl5pPr>
          </a:lstStyle>
          <a:p>
            <a:pPr lvl="0"/>
            <a:r>
              <a:rPr lang="en-GB" dirty="0" smtClean="0"/>
              <a:t>Appendix/Unused</a:t>
            </a:r>
          </a:p>
          <a:p>
            <a:pPr lvl="1"/>
            <a:r>
              <a:rPr lang="en-GB" dirty="0" smtClean="0"/>
              <a:t>Main topic</a:t>
            </a:r>
          </a:p>
          <a:p>
            <a:pPr lvl="2"/>
            <a:r>
              <a:rPr lang="en-GB" dirty="0" smtClean="0"/>
              <a:t>Sub-topic</a:t>
            </a:r>
          </a:p>
          <a:p>
            <a:pPr lvl="3"/>
            <a:r>
              <a:rPr lang="en-GB" dirty="0" smtClean="0"/>
              <a:t>Sub-sub-topic</a:t>
            </a:r>
            <a:endParaRPr lang="en-GB" dirty="0"/>
          </a:p>
        </p:txBody>
      </p:sp>
      <p:sp>
        <p:nvSpPr>
          <p:cNvPr id="3" name="BCG_FootNote_Box"/>
          <p:cNvSpPr txBox="1">
            <a:spLocks noChangeArrowheads="1"/>
          </p:cNvSpPr>
          <p:nvPr userDrawn="1"/>
        </p:nvSpPr>
        <p:spPr bwMode="gray">
          <a:xfrm>
            <a:off x="9223112" y="6537780"/>
            <a:ext cx="157094"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lIns="0" tIns="0" rIns="0" bIns="0" anchor="b">
            <a:spAutoFit/>
          </a:bodyPr>
          <a:lstStyle>
            <a:lvl1pPr algn="l">
              <a:defRPr sz="2400">
                <a:solidFill>
                  <a:schemeClr val="tx1"/>
                </a:solidFill>
                <a:latin typeface="Arial" charset="0"/>
              </a:defRPr>
            </a:lvl1pPr>
            <a:lvl2pPr marL="968375" indent="-457200" algn="l">
              <a:defRPr sz="2400">
                <a:solidFill>
                  <a:schemeClr val="tx1"/>
                </a:solidFill>
                <a:latin typeface="Arial" charset="0"/>
              </a:defRPr>
            </a:lvl2pPr>
            <a:lvl3pPr marL="1539875" indent="-457200" algn="l">
              <a:defRPr sz="2400">
                <a:solidFill>
                  <a:schemeClr val="tx1"/>
                </a:solidFill>
                <a:latin typeface="Arial" charset="0"/>
              </a:defRPr>
            </a:lvl3pPr>
            <a:lvl4pPr marL="2111375" indent="-457200" algn="l">
              <a:defRPr sz="2400">
                <a:solidFill>
                  <a:schemeClr val="tx1"/>
                </a:solidFill>
                <a:latin typeface="Arial" charset="0"/>
              </a:defRPr>
            </a:lvl4pPr>
            <a:lvl5pPr marL="2682875" indent="-457200" algn="l">
              <a:defRPr sz="2400">
                <a:solidFill>
                  <a:schemeClr val="tx1"/>
                </a:solidFill>
                <a:latin typeface="Arial" charset="0"/>
              </a:defRPr>
            </a:lvl5pPr>
            <a:lvl6pPr marL="3140075" indent="-457200" fontAlgn="base">
              <a:spcBef>
                <a:spcPct val="0"/>
              </a:spcBef>
              <a:spcAft>
                <a:spcPct val="0"/>
              </a:spcAft>
              <a:defRPr sz="2400">
                <a:solidFill>
                  <a:schemeClr val="tx1"/>
                </a:solidFill>
                <a:latin typeface="Arial" charset="0"/>
              </a:defRPr>
            </a:lvl6pPr>
            <a:lvl7pPr marL="3597275" indent="-457200" fontAlgn="base">
              <a:spcBef>
                <a:spcPct val="0"/>
              </a:spcBef>
              <a:spcAft>
                <a:spcPct val="0"/>
              </a:spcAft>
              <a:defRPr sz="2400">
                <a:solidFill>
                  <a:schemeClr val="tx1"/>
                </a:solidFill>
                <a:latin typeface="Arial" charset="0"/>
              </a:defRPr>
            </a:lvl7pPr>
            <a:lvl8pPr marL="4054475" indent="-457200" fontAlgn="base">
              <a:spcBef>
                <a:spcPct val="0"/>
              </a:spcBef>
              <a:spcAft>
                <a:spcPct val="0"/>
              </a:spcAft>
              <a:defRPr sz="2400">
                <a:solidFill>
                  <a:schemeClr val="tx1"/>
                </a:solidFill>
                <a:latin typeface="Arial" charset="0"/>
              </a:defRPr>
            </a:lvl8pPr>
            <a:lvl9pPr marL="4511675" indent="-457200" fontAlgn="base">
              <a:spcBef>
                <a:spcPct val="0"/>
              </a:spcBef>
              <a:spcAft>
                <a:spcPct val="0"/>
              </a:spcAft>
              <a:defRPr sz="2400">
                <a:solidFill>
                  <a:schemeClr val="tx1"/>
                </a:solidFill>
                <a:latin typeface="Arial" charset="0"/>
              </a:defRPr>
            </a:lvl9pPr>
          </a:lstStyle>
          <a:p>
            <a:pPr algn="r" eaLnBrk="0" hangingPunct="0">
              <a:lnSpc>
                <a:spcPct val="90000"/>
              </a:lnSpc>
            </a:pPr>
            <a:fld id="{B827AA79-5258-4B7D-BB9F-F6629DAE9170}" type="slidenum">
              <a:rPr lang="en-GB" altLang="ko-KR" sz="1000" smtClean="0">
                <a:ea typeface="Gulim" pitchFamily="34" charset="-127"/>
                <a:cs typeface="Arial" charset="0"/>
              </a:rPr>
              <a:pPr algn="r" eaLnBrk="0" hangingPunct="0">
                <a:lnSpc>
                  <a:spcPct val="90000"/>
                </a:lnSpc>
              </a:pPr>
              <a:t>‹#›</a:t>
            </a:fld>
            <a:endParaRPr lang="en-GB" altLang="ko-KR" sz="800" dirty="0">
              <a:ea typeface="Gulim" pitchFamily="34" charset="-127"/>
              <a:cs typeface="Arial" charset="0"/>
            </a:endParaRPr>
          </a:p>
        </p:txBody>
      </p:sp>
    </p:spTree>
    <p:extLst>
      <p:ext uri="{BB962C8B-B14F-4D97-AF65-F5344CB8AC3E}">
        <p14:creationId xmlns:p14="http://schemas.microsoft.com/office/powerpoint/2010/main" val="2368793479"/>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111996"/>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rgbClr val="DBEDF9"/>
        </a:solidFill>
        <a:effectLst/>
      </p:bgPr>
    </p:bg>
    <p:spTree>
      <p:nvGrpSpPr>
        <p:cNvPr id="1" name=""/>
        <p:cNvGrpSpPr/>
        <p:nvPr/>
      </p:nvGrpSpPr>
      <p:grpSpPr>
        <a:xfrm>
          <a:off x="0" y="0"/>
          <a:ext cx="0" cy="0"/>
          <a:chOff x="0" y="0"/>
          <a:chExt cx="0" cy="0"/>
        </a:xfrm>
      </p:grpSpPr>
      <p:pic>
        <p:nvPicPr>
          <p:cNvPr id="8" name="Grafik 1"/>
          <p:cNvPicPr>
            <a:picLocks noChangeAspect="1"/>
          </p:cNvPicPr>
          <p:nvPr userDrawn="1"/>
        </p:nvPicPr>
        <p:blipFill>
          <a:blip r:embed="rId2"/>
          <a:srcRect b="2632"/>
          <a:stretch>
            <a:fillRect/>
          </a:stretch>
        </p:blipFill>
        <p:spPr bwMode="auto">
          <a:xfrm>
            <a:off x="4673" y="0"/>
            <a:ext cx="9904413" cy="6858000"/>
          </a:xfrm>
          <a:prstGeom prst="rect">
            <a:avLst/>
          </a:prstGeom>
          <a:noFill/>
          <a:ln w="9525">
            <a:noFill/>
            <a:miter lim="800000"/>
            <a:headEnd/>
            <a:tailEnd/>
          </a:ln>
        </p:spPr>
      </p:pic>
      <p:sp>
        <p:nvSpPr>
          <p:cNvPr id="9" name="Titel 1"/>
          <p:cNvSpPr>
            <a:spLocks noGrp="1"/>
          </p:cNvSpPr>
          <p:nvPr>
            <p:ph type="ctrTitle"/>
          </p:nvPr>
        </p:nvSpPr>
        <p:spPr>
          <a:xfrm>
            <a:off x="432000" y="1079999"/>
            <a:ext cx="8967600" cy="1800000"/>
          </a:xfrm>
        </p:spPr>
        <p:txBody>
          <a:bodyPr/>
          <a:lstStyle>
            <a:lvl1pPr>
              <a:defRPr>
                <a:solidFill>
                  <a:schemeClr val="bg1"/>
                </a:solidFill>
              </a:defRPr>
            </a:lvl1pPr>
          </a:lstStyle>
          <a:p>
            <a:r>
              <a:rPr lang="en-GB" dirty="0" smtClean="0"/>
              <a:t>Click to edit Master title style</a:t>
            </a:r>
            <a:endParaRPr lang="en-GB" dirty="0"/>
          </a:p>
        </p:txBody>
      </p:sp>
      <p:sp>
        <p:nvSpPr>
          <p:cNvPr id="10" name="Untertitel 2"/>
          <p:cNvSpPr>
            <a:spLocks noGrp="1"/>
          </p:cNvSpPr>
          <p:nvPr>
            <p:ph type="subTitle" idx="1"/>
          </p:nvPr>
        </p:nvSpPr>
        <p:spPr>
          <a:xfrm>
            <a:off x="432000" y="2880000"/>
            <a:ext cx="8967600" cy="2358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p>
        </p:txBody>
      </p:sp>
      <p:sp>
        <p:nvSpPr>
          <p:cNvPr id="12" name="Textplatzhalter 9"/>
          <p:cNvSpPr>
            <a:spLocks noGrp="1"/>
          </p:cNvSpPr>
          <p:nvPr>
            <p:ph type="body" sz="quarter" idx="13"/>
          </p:nvPr>
        </p:nvSpPr>
        <p:spPr>
          <a:xfrm>
            <a:off x="432000" y="4509120"/>
            <a:ext cx="8967788" cy="720154"/>
          </a:xfrm>
        </p:spPr>
        <p:txBody>
          <a:bodyPr>
            <a:normAutofit/>
          </a:bodyPr>
          <a:lstStyle>
            <a:lvl1pPr>
              <a:defRPr sz="1000" baseline="0">
                <a:solidFill>
                  <a:schemeClr val="bg1"/>
                </a:solidFill>
              </a:defRPr>
            </a:lvl1pPr>
          </a:lstStyle>
          <a:p>
            <a:pPr lvl="0"/>
            <a:r>
              <a:rPr lang="en-GB" dirty="0" smtClean="0"/>
              <a:t>Click to edit Master text styles</a:t>
            </a:r>
          </a:p>
        </p:txBody>
      </p:sp>
      <p:sp>
        <p:nvSpPr>
          <p:cNvPr id="14" name="Datumsplatzhalter 3"/>
          <p:cNvSpPr>
            <a:spLocks noGrp="1"/>
          </p:cNvSpPr>
          <p:nvPr>
            <p:ph type="dt" sz="half" idx="14"/>
          </p:nvPr>
        </p:nvSpPr>
        <p:spPr>
          <a:xfrm>
            <a:off x="8193088" y="6191250"/>
            <a:ext cx="1152525" cy="271463"/>
          </a:xfrm>
          <a:prstGeom prst="rect">
            <a:avLst/>
          </a:prstGeom>
        </p:spPr>
        <p:txBody>
          <a:bodyPr/>
          <a:lstStyle>
            <a:lvl1pPr algn="r">
              <a:defRPr sz="1000" smtClean="0">
                <a:solidFill>
                  <a:srgbClr val="00497B"/>
                </a:solidFill>
                <a:latin typeface="Arial" pitchFamily="34" charset="0"/>
                <a:cs typeface="Arial" pitchFamily="34" charset="0"/>
              </a:defRPr>
            </a:lvl1pPr>
          </a:lstStyle>
          <a:p>
            <a:pPr>
              <a:defRPr/>
            </a:pPr>
            <a:fld id="{2F197FF7-4196-428F-BD0A-C10C560C5898}" type="datetime1">
              <a:rPr lang="en-GB"/>
              <a:pPr>
                <a:defRPr/>
              </a:pPr>
              <a:t>25/02/2016</a:t>
            </a:fld>
            <a:endParaRPr lang="en-GB" dirty="0"/>
          </a:p>
        </p:txBody>
      </p:sp>
      <p:pic>
        <p:nvPicPr>
          <p:cNvPr id="11"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2475" y="6080125"/>
            <a:ext cx="10287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659712"/>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a:solidFill>
                  <a:srgbClr val="00497B"/>
                </a:solidFill>
              </a:defRPr>
            </a:lvl1pPr>
          </a:lstStyle>
          <a:p>
            <a:r>
              <a:rPr lang="en-GB" dirty="0" smtClean="0"/>
              <a:t>Title</a:t>
            </a:r>
            <a:endParaRPr lang="en-GB" dirty="0"/>
          </a:p>
        </p:txBody>
      </p:sp>
    </p:spTree>
    <p:extLst>
      <p:ext uri="{BB962C8B-B14F-4D97-AF65-F5344CB8AC3E}">
        <p14:creationId xmlns:p14="http://schemas.microsoft.com/office/powerpoint/2010/main" val="775705501"/>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oleObject" Target="../embeddings/oleObject2.bin"/><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ags" Target="../tags/tag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vmlDrawing" Target="../drawings/vmlDrawing2.vml"/><Relationship Id="rId5" Type="http://schemas.openxmlformats.org/officeDocument/2006/relationships/slideLayout" Target="../slideLayouts/slideLayout12.xml"/><Relationship Id="rId15" Type="http://schemas.openxmlformats.org/officeDocument/2006/relationships/image" Target="../media/image2.png"/><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oleObject" Target="../embeddings/oleObject3.bin"/><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ags" Target="../tags/tag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vmlDrawing" Target="../drawings/vmlDrawing3.vml"/><Relationship Id="rId5" Type="http://schemas.openxmlformats.org/officeDocument/2006/relationships/slideLayout" Target="../slideLayouts/slideLayout21.xml"/><Relationship Id="rId15" Type="http://schemas.openxmlformats.org/officeDocument/2006/relationships/image" Target="../media/image2.png"/><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1.emf"/><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oleObject" Target="../embeddings/oleObject4.bin"/><Relationship Id="rId5" Type="http://schemas.openxmlformats.org/officeDocument/2006/relationships/slideLayout" Target="../slideLayouts/slideLayout30.xml"/><Relationship Id="rId10" Type="http://schemas.openxmlformats.org/officeDocument/2006/relationships/tags" Target="../tags/tag5.xml"/><Relationship Id="rId4" Type="http://schemas.openxmlformats.org/officeDocument/2006/relationships/slideLayout" Target="../slideLayouts/slideLayout29.xml"/><Relationship Id="rId9" Type="http://schemas.openxmlformats.org/officeDocument/2006/relationships/vmlDrawing" Target="../drawings/vmlDrawing4.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ktum 1" hidden="1"/>
          <p:cNvGraphicFramePr>
            <a:graphicFrameLocks noChangeAspect="1"/>
          </p:cNvGraphicFramePr>
          <p:nvPr userDrawn="1">
            <p:custDataLst>
              <p:tags r:id="rId10"/>
            </p:custDataLst>
            <p:extLst>
              <p:ext uri="{D42A27DB-BD31-4B8C-83A1-F6EECF244321}">
                <p14:modId xmlns:p14="http://schemas.microsoft.com/office/powerpoint/2010/main" val="6306673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4"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499715" name="Rectangle 3"/>
          <p:cNvSpPr>
            <a:spLocks noGrp="1" noChangeArrowheads="1"/>
          </p:cNvSpPr>
          <p:nvPr>
            <p:ph type="title"/>
          </p:nvPr>
        </p:nvSpPr>
        <p:spPr bwMode="gray">
          <a:xfrm>
            <a:off x="457200" y="98425"/>
            <a:ext cx="8991600" cy="839788"/>
          </a:xfrm>
          <a:prstGeom prst="rect">
            <a:avLst/>
          </a:prstGeom>
          <a:noFill/>
          <a:ln>
            <a:noFill/>
          </a:ln>
          <a:effectLst/>
          <a:extLst>
            <a:ext uri="{909E8E84-426E-40DD-AFC4-6F175D3DCCD1}">
              <a14:hiddenFill xmlns:a14="http://schemas.microsoft.com/office/drawing/2010/main">
                <a:solidFill>
                  <a:srgbClr val="00518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p>
            <a:pPr lvl="0"/>
            <a:r>
              <a:rPr lang="en-GB" dirty="0" smtClean="0"/>
              <a:t>Title</a:t>
            </a:r>
          </a:p>
        </p:txBody>
      </p:sp>
      <p:sp>
        <p:nvSpPr>
          <p:cNvPr id="499716" name="Rectangle 4"/>
          <p:cNvSpPr>
            <a:spLocks noGrp="1" noChangeArrowheads="1"/>
          </p:cNvSpPr>
          <p:nvPr>
            <p:ph type="body" idx="1"/>
          </p:nvPr>
        </p:nvSpPr>
        <p:spPr bwMode="gray">
          <a:xfrm>
            <a:off x="457200" y="1508125"/>
            <a:ext cx="8991600" cy="4206875"/>
          </a:xfrm>
          <a:prstGeom prst="rect">
            <a:avLst/>
          </a:prstGeom>
          <a:noFill/>
          <a:ln>
            <a:noFill/>
          </a:ln>
          <a:effectLst/>
          <a:extLst>
            <a:ext uri="{909E8E84-426E-40DD-AFC4-6F175D3DCCD1}">
              <a14:hiddenFill xmlns:a14="http://schemas.microsoft.com/office/drawing/2010/main">
                <a:solidFill>
                  <a:srgbClr val="D5EDF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smtClean="0"/>
              <a:t>Text</a:t>
            </a:r>
          </a:p>
          <a:p>
            <a:pPr lvl="1"/>
            <a:r>
              <a:rPr lang="en-GB" dirty="0" smtClean="0"/>
              <a:t>Second level</a:t>
            </a:r>
          </a:p>
          <a:p>
            <a:pPr lvl="2"/>
            <a:r>
              <a:rPr lang="en-GB" dirty="0" smtClean="0"/>
              <a:t>Third level</a:t>
            </a:r>
          </a:p>
          <a:p>
            <a:pPr lvl="3"/>
            <a:r>
              <a:rPr lang="en-GB" dirty="0" smtClean="0"/>
              <a:t>Fourth level</a:t>
            </a:r>
          </a:p>
        </p:txBody>
      </p:sp>
      <p:sp>
        <p:nvSpPr>
          <p:cNvPr id="499722" name="BCG_FootNote_Box"/>
          <p:cNvSpPr txBox="1">
            <a:spLocks noChangeArrowheads="1"/>
          </p:cNvSpPr>
          <p:nvPr/>
        </p:nvSpPr>
        <p:spPr bwMode="gray">
          <a:xfrm>
            <a:off x="9223112" y="6537780"/>
            <a:ext cx="157094"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lIns="0" tIns="0" rIns="0" bIns="0" anchor="b">
            <a:spAutoFit/>
          </a:bodyPr>
          <a:lstStyle>
            <a:lvl1pPr algn="l">
              <a:defRPr sz="2400">
                <a:solidFill>
                  <a:schemeClr val="tx1"/>
                </a:solidFill>
                <a:latin typeface="Arial" charset="0"/>
              </a:defRPr>
            </a:lvl1pPr>
            <a:lvl2pPr marL="968375" indent="-457200" algn="l">
              <a:defRPr sz="2400">
                <a:solidFill>
                  <a:schemeClr val="tx1"/>
                </a:solidFill>
                <a:latin typeface="Arial" charset="0"/>
              </a:defRPr>
            </a:lvl2pPr>
            <a:lvl3pPr marL="1539875" indent="-457200" algn="l">
              <a:defRPr sz="2400">
                <a:solidFill>
                  <a:schemeClr val="tx1"/>
                </a:solidFill>
                <a:latin typeface="Arial" charset="0"/>
              </a:defRPr>
            </a:lvl3pPr>
            <a:lvl4pPr marL="2111375" indent="-457200" algn="l">
              <a:defRPr sz="2400">
                <a:solidFill>
                  <a:schemeClr val="tx1"/>
                </a:solidFill>
                <a:latin typeface="Arial" charset="0"/>
              </a:defRPr>
            </a:lvl4pPr>
            <a:lvl5pPr marL="2682875" indent="-457200" algn="l">
              <a:defRPr sz="2400">
                <a:solidFill>
                  <a:schemeClr val="tx1"/>
                </a:solidFill>
                <a:latin typeface="Arial" charset="0"/>
              </a:defRPr>
            </a:lvl5pPr>
            <a:lvl6pPr marL="3140075" indent="-457200" fontAlgn="base">
              <a:spcBef>
                <a:spcPct val="0"/>
              </a:spcBef>
              <a:spcAft>
                <a:spcPct val="0"/>
              </a:spcAft>
              <a:defRPr sz="2400">
                <a:solidFill>
                  <a:schemeClr val="tx1"/>
                </a:solidFill>
                <a:latin typeface="Arial" charset="0"/>
              </a:defRPr>
            </a:lvl6pPr>
            <a:lvl7pPr marL="3597275" indent="-457200" fontAlgn="base">
              <a:spcBef>
                <a:spcPct val="0"/>
              </a:spcBef>
              <a:spcAft>
                <a:spcPct val="0"/>
              </a:spcAft>
              <a:defRPr sz="2400">
                <a:solidFill>
                  <a:schemeClr val="tx1"/>
                </a:solidFill>
                <a:latin typeface="Arial" charset="0"/>
              </a:defRPr>
            </a:lvl7pPr>
            <a:lvl8pPr marL="4054475" indent="-457200" fontAlgn="base">
              <a:spcBef>
                <a:spcPct val="0"/>
              </a:spcBef>
              <a:spcAft>
                <a:spcPct val="0"/>
              </a:spcAft>
              <a:defRPr sz="2400">
                <a:solidFill>
                  <a:schemeClr val="tx1"/>
                </a:solidFill>
                <a:latin typeface="Arial" charset="0"/>
              </a:defRPr>
            </a:lvl8pPr>
            <a:lvl9pPr marL="4511675" indent="-457200" fontAlgn="base">
              <a:spcBef>
                <a:spcPct val="0"/>
              </a:spcBef>
              <a:spcAft>
                <a:spcPct val="0"/>
              </a:spcAft>
              <a:defRPr sz="2400">
                <a:solidFill>
                  <a:schemeClr val="tx1"/>
                </a:solidFill>
                <a:latin typeface="Arial" charset="0"/>
              </a:defRPr>
            </a:lvl9pPr>
          </a:lstStyle>
          <a:p>
            <a:pPr algn="r" eaLnBrk="0" hangingPunct="0">
              <a:lnSpc>
                <a:spcPct val="90000"/>
              </a:lnSpc>
            </a:pPr>
            <a:fld id="{B827AA79-5258-4B7D-BB9F-F6629DAE9170}" type="slidenum">
              <a:rPr lang="en-GB" altLang="ko-KR" sz="1000" smtClean="0">
                <a:ea typeface="Gulim" pitchFamily="34" charset="-127"/>
                <a:cs typeface="Arial" charset="0"/>
              </a:rPr>
              <a:pPr algn="r" eaLnBrk="0" hangingPunct="0">
                <a:lnSpc>
                  <a:spcPct val="90000"/>
                </a:lnSpc>
              </a:pPr>
              <a:t>‹#›</a:t>
            </a:fld>
            <a:endParaRPr lang="en-GB" altLang="ko-KR" sz="800" dirty="0">
              <a:ea typeface="Gulim" pitchFamily="34" charset="-127"/>
              <a:cs typeface="Arial" charset="0"/>
            </a:endParaRPr>
          </a:p>
        </p:txBody>
      </p:sp>
      <p:sp>
        <p:nvSpPr>
          <p:cNvPr id="9" name="Warsaw"/>
          <p:cNvSpPr txBox="1">
            <a:spLocks noChangeArrowheads="1"/>
          </p:cNvSpPr>
          <p:nvPr/>
        </p:nvSpPr>
        <p:spPr bwMode="gray">
          <a:xfrm rot="-5400000">
            <a:off x="8418385" y="4914197"/>
            <a:ext cx="2652970" cy="1077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lIns="0" tIns="0" rIns="0" bIns="0" anchor="ctr" anchorCtr="0">
            <a:spAutoFit/>
          </a:bodyPr>
          <a:lstStyle/>
          <a:p>
            <a:pPr algn="l" eaLnBrk="0" hangingPunct="0"/>
            <a:r>
              <a:rPr lang="en-GB" altLang="ko-KR" sz="700" dirty="0" err="1" smtClean="0">
                <a:solidFill>
                  <a:srgbClr val="969696"/>
                </a:solidFill>
                <a:ea typeface="굴림" charset="-127"/>
              </a:rPr>
              <a:t>Bizalmas</a:t>
            </a:r>
            <a:r>
              <a:rPr lang="en-GB" altLang="ko-KR" sz="700" baseline="0" dirty="0" smtClean="0">
                <a:solidFill>
                  <a:srgbClr val="969696"/>
                </a:solidFill>
                <a:ea typeface="굴림" charset="-127"/>
              </a:rPr>
              <a:t> – </a:t>
            </a:r>
            <a:r>
              <a:rPr lang="en-GB" altLang="ko-KR" sz="700" baseline="0" dirty="0" err="1" smtClean="0">
                <a:solidFill>
                  <a:srgbClr val="969696"/>
                </a:solidFill>
                <a:ea typeface="굴림" charset="-127"/>
              </a:rPr>
              <a:t>Belső</a:t>
            </a:r>
            <a:r>
              <a:rPr lang="en-GB" altLang="ko-KR" sz="700" baseline="0" dirty="0" smtClean="0">
                <a:solidFill>
                  <a:srgbClr val="969696"/>
                </a:solidFill>
                <a:ea typeface="굴림" charset="-127"/>
              </a:rPr>
              <a:t> </a:t>
            </a:r>
            <a:r>
              <a:rPr lang="en-GB" altLang="ko-KR" sz="700" baseline="0" dirty="0" err="1" smtClean="0">
                <a:solidFill>
                  <a:srgbClr val="969696"/>
                </a:solidFill>
                <a:ea typeface="굴림" charset="-127"/>
              </a:rPr>
              <a:t>használatra</a:t>
            </a:r>
            <a:r>
              <a:rPr lang="en-GB" altLang="ko-KR" sz="700" baseline="0" dirty="0" smtClean="0">
                <a:solidFill>
                  <a:srgbClr val="969696"/>
                </a:solidFill>
                <a:ea typeface="굴림" charset="-127"/>
              </a:rPr>
              <a:t>!  Confidential – for internal use only</a:t>
            </a:r>
            <a:r>
              <a:rPr lang="en-GB" altLang="ko-KR" sz="700" baseline="0" dirty="0" smtClean="0">
                <a:solidFill>
                  <a:schemeClr val="accent4"/>
                </a:solidFill>
                <a:ea typeface="굴림" charset="-127"/>
              </a:rPr>
              <a:t>!</a:t>
            </a:r>
            <a:endParaRPr lang="en-GB" altLang="ko-KR" sz="700" dirty="0">
              <a:solidFill>
                <a:schemeClr val="accent4"/>
              </a:solidFill>
              <a:ea typeface="굴림" charset="-127"/>
            </a:endParaRPr>
          </a:p>
        </p:txBody>
      </p:sp>
      <p:cxnSp>
        <p:nvCxnSpPr>
          <p:cNvPr id="11" name="Gerade Verbindung 10"/>
          <p:cNvCxnSpPr/>
          <p:nvPr/>
        </p:nvCxnSpPr>
        <p:spPr>
          <a:xfrm>
            <a:off x="457200" y="6374538"/>
            <a:ext cx="8942388" cy="0"/>
          </a:xfrm>
          <a:prstGeom prst="line">
            <a:avLst/>
          </a:prstGeom>
          <a:ln w="12700">
            <a:solidFill>
              <a:srgbClr val="00497B"/>
            </a:solidFill>
          </a:ln>
        </p:spPr>
        <p:style>
          <a:lnRef idx="1">
            <a:schemeClr val="accent1"/>
          </a:lnRef>
          <a:fillRef idx="0">
            <a:schemeClr val="accent1"/>
          </a:fillRef>
          <a:effectRef idx="0">
            <a:schemeClr val="accent1"/>
          </a:effectRef>
          <a:fontRef idx="minor">
            <a:schemeClr val="tx1"/>
          </a:fontRef>
        </p:style>
      </p:cxnSp>
      <p:pic>
        <p:nvPicPr>
          <p:cNvPr id="10" name="Picture 3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61126" y="6402388"/>
            <a:ext cx="1006475" cy="28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7" r:id="rId2"/>
    <p:sldLayoutId id="2147483653" r:id="rId3"/>
    <p:sldLayoutId id="2147483656" r:id="rId4"/>
    <p:sldLayoutId id="2147483662" r:id="rId5"/>
    <p:sldLayoutId id="2147483660" r:id="rId6"/>
    <p:sldLayoutId id="2147483658" r:id="rId7"/>
  </p:sldLayoutIdLst>
  <p:transition/>
  <p:timing>
    <p:tnLst>
      <p:par>
        <p:cTn id="1" dur="indefinite" restart="never" nodeType="tmRoot"/>
      </p:par>
    </p:tnLst>
  </p:timing>
  <p:txStyles>
    <p:titleStyle>
      <a:lvl1pPr algn="l" rtl="0" eaLnBrk="1" fontAlgn="base" hangingPunct="1">
        <a:spcBef>
          <a:spcPct val="0"/>
        </a:spcBef>
        <a:spcAft>
          <a:spcPct val="0"/>
        </a:spcAft>
        <a:defRPr sz="2400" b="1">
          <a:solidFill>
            <a:srgbClr val="00497B"/>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algn="l" rtl="0" eaLnBrk="1" fontAlgn="base" hangingPunct="1">
        <a:spcBef>
          <a:spcPct val="20000"/>
        </a:spcBef>
        <a:spcAft>
          <a:spcPct val="0"/>
        </a:spcAft>
        <a:buClr>
          <a:srgbClr val="083676"/>
        </a:buClr>
        <a:buFont typeface="Monotype Sorts" pitchFamily="2" charset="2"/>
        <a:defRPr sz="1600" b="1">
          <a:solidFill>
            <a:srgbClr val="00497B"/>
          </a:solidFill>
          <a:latin typeface="+mn-lt"/>
          <a:ea typeface="+mn-ea"/>
          <a:cs typeface="+mn-cs"/>
        </a:defRPr>
      </a:lvl1pPr>
      <a:lvl2pPr marL="182563" indent="-182563" algn="l" rtl="0" eaLnBrk="1" fontAlgn="base" hangingPunct="1">
        <a:spcBef>
          <a:spcPct val="20000"/>
        </a:spcBef>
        <a:spcAft>
          <a:spcPct val="0"/>
        </a:spcAft>
        <a:buClr>
          <a:srgbClr val="E30613"/>
        </a:buClr>
        <a:buFont typeface="Arial" panose="020B0604020202020204" pitchFamily="34" charset="0"/>
        <a:buChar char="•"/>
        <a:defRPr sz="1600" b="0">
          <a:solidFill>
            <a:schemeClr val="tx1"/>
          </a:solidFill>
          <a:latin typeface="+mn-lt"/>
        </a:defRPr>
      </a:lvl2pPr>
      <a:lvl3pPr marL="538163" indent="-182563" algn="l" rtl="0" eaLnBrk="1" fontAlgn="base" hangingPunct="1">
        <a:spcBef>
          <a:spcPct val="20000"/>
        </a:spcBef>
        <a:spcAft>
          <a:spcPct val="0"/>
        </a:spcAft>
        <a:buClr>
          <a:srgbClr val="E30613"/>
        </a:buClr>
        <a:buFont typeface="Arial" panose="020B0604020202020204" pitchFamily="34" charset="0"/>
        <a:buChar char="•"/>
        <a:defRPr sz="1600" b="0">
          <a:solidFill>
            <a:schemeClr val="tx1"/>
          </a:solidFill>
          <a:latin typeface="+mn-lt"/>
        </a:defRPr>
      </a:lvl3pPr>
      <a:lvl4pPr marL="892175" indent="-171450" algn="l" rtl="0" eaLnBrk="1" fontAlgn="base" hangingPunct="1">
        <a:spcBef>
          <a:spcPct val="20000"/>
        </a:spcBef>
        <a:spcAft>
          <a:spcPct val="0"/>
        </a:spcAft>
        <a:buClr>
          <a:srgbClr val="E30613"/>
        </a:buClr>
        <a:buFont typeface="Arial" panose="020B0604020202020204" pitchFamily="34" charset="0"/>
        <a:buChar char="•"/>
        <a:defRPr sz="1600" b="0">
          <a:solidFill>
            <a:schemeClr val="tx1"/>
          </a:solidFill>
          <a:latin typeface="+mn-lt"/>
        </a:defRPr>
      </a:lvl4pPr>
      <a:lvl5pPr marL="1438275" indent="-180975" algn="l" rtl="0" eaLnBrk="1" fontAlgn="base" hangingPunct="1">
        <a:spcBef>
          <a:spcPct val="20000"/>
        </a:spcBef>
        <a:spcAft>
          <a:spcPct val="0"/>
        </a:spcAft>
        <a:buClr>
          <a:srgbClr val="083676"/>
        </a:buClr>
        <a:buChar char="»"/>
        <a:defRPr sz="1800" b="0" baseline="0">
          <a:solidFill>
            <a:schemeClr val="tx1"/>
          </a:solidFill>
          <a:latin typeface="+mn-lt"/>
        </a:defRPr>
      </a:lvl5pPr>
      <a:lvl6pPr marL="1895475" indent="-180975" algn="l" rtl="0" eaLnBrk="1" fontAlgn="base" hangingPunct="1">
        <a:spcBef>
          <a:spcPct val="20000"/>
        </a:spcBef>
        <a:spcAft>
          <a:spcPct val="0"/>
        </a:spcAft>
        <a:buClr>
          <a:srgbClr val="083676"/>
        </a:buClr>
        <a:buChar char="»"/>
        <a:defRPr sz="1600">
          <a:solidFill>
            <a:schemeClr val="tx1"/>
          </a:solidFill>
          <a:latin typeface="+mn-lt"/>
        </a:defRPr>
      </a:lvl6pPr>
      <a:lvl7pPr marL="2352675" indent="-180975" algn="l" rtl="0" eaLnBrk="1" fontAlgn="base" hangingPunct="1">
        <a:spcBef>
          <a:spcPct val="20000"/>
        </a:spcBef>
        <a:spcAft>
          <a:spcPct val="0"/>
        </a:spcAft>
        <a:buClr>
          <a:srgbClr val="083676"/>
        </a:buClr>
        <a:buChar char="»"/>
        <a:defRPr sz="1600">
          <a:solidFill>
            <a:schemeClr val="tx1"/>
          </a:solidFill>
          <a:latin typeface="+mn-lt"/>
        </a:defRPr>
      </a:lvl7pPr>
      <a:lvl8pPr marL="2809875" indent="-180975" algn="l" rtl="0" eaLnBrk="1" fontAlgn="base" hangingPunct="1">
        <a:spcBef>
          <a:spcPct val="20000"/>
        </a:spcBef>
        <a:spcAft>
          <a:spcPct val="0"/>
        </a:spcAft>
        <a:buClr>
          <a:srgbClr val="083676"/>
        </a:buClr>
        <a:buChar char="»"/>
        <a:defRPr sz="1600">
          <a:solidFill>
            <a:schemeClr val="tx1"/>
          </a:solidFill>
          <a:latin typeface="+mn-lt"/>
        </a:defRPr>
      </a:lvl8pPr>
      <a:lvl9pPr marL="3267075" indent="-180975" algn="l" rtl="0" eaLnBrk="1" fontAlgn="base" hangingPunct="1">
        <a:spcBef>
          <a:spcPct val="20000"/>
        </a:spcBef>
        <a:spcAft>
          <a:spcPct val="0"/>
        </a:spcAft>
        <a:buClr>
          <a:srgbClr val="083676"/>
        </a:buClr>
        <a:buChar char="»"/>
        <a:defRPr sz="16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ktum 1" hidden="1"/>
          <p:cNvGraphicFramePr>
            <a:graphicFrameLocks noChangeAspect="1"/>
          </p:cNvGraphicFramePr>
          <p:nvPr userDrawn="1">
            <p:custDataLst>
              <p:tags r:id="rId12"/>
            </p:custDataLst>
            <p:extLst>
              <p:ext uri="{D42A27DB-BD31-4B8C-83A1-F6EECF244321}">
                <p14:modId xmlns:p14="http://schemas.microsoft.com/office/powerpoint/2010/main" val="37353485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02"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499715" name="Rectangle 3"/>
          <p:cNvSpPr>
            <a:spLocks noGrp="1" noChangeArrowheads="1"/>
          </p:cNvSpPr>
          <p:nvPr>
            <p:ph type="title"/>
          </p:nvPr>
        </p:nvSpPr>
        <p:spPr bwMode="gray">
          <a:xfrm>
            <a:off x="457200" y="98425"/>
            <a:ext cx="8991600" cy="839788"/>
          </a:xfrm>
          <a:prstGeom prst="rect">
            <a:avLst/>
          </a:prstGeom>
          <a:noFill/>
          <a:ln>
            <a:noFill/>
          </a:ln>
          <a:effectLst/>
          <a:extLst>
            <a:ext uri="{909E8E84-426E-40DD-AFC4-6F175D3DCCD1}">
              <a14:hiddenFill xmlns:a14="http://schemas.microsoft.com/office/drawing/2010/main">
                <a:solidFill>
                  <a:srgbClr val="00518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p>
            <a:pPr lvl="0"/>
            <a:r>
              <a:rPr lang="en-GB" dirty="0" smtClean="0"/>
              <a:t>Title</a:t>
            </a:r>
          </a:p>
        </p:txBody>
      </p:sp>
      <p:sp>
        <p:nvSpPr>
          <p:cNvPr id="499716" name="Rectangle 4"/>
          <p:cNvSpPr>
            <a:spLocks noGrp="1" noChangeArrowheads="1"/>
          </p:cNvSpPr>
          <p:nvPr>
            <p:ph type="body" idx="1"/>
          </p:nvPr>
        </p:nvSpPr>
        <p:spPr bwMode="gray">
          <a:xfrm>
            <a:off x="457200" y="1508125"/>
            <a:ext cx="8991600" cy="4206875"/>
          </a:xfrm>
          <a:prstGeom prst="rect">
            <a:avLst/>
          </a:prstGeom>
          <a:noFill/>
          <a:ln>
            <a:noFill/>
          </a:ln>
          <a:effectLst/>
          <a:extLst>
            <a:ext uri="{909E8E84-426E-40DD-AFC4-6F175D3DCCD1}">
              <a14:hiddenFill xmlns:a14="http://schemas.microsoft.com/office/drawing/2010/main">
                <a:solidFill>
                  <a:srgbClr val="D5EDF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smtClean="0"/>
              <a:t>Text</a:t>
            </a:r>
          </a:p>
          <a:p>
            <a:pPr lvl="1"/>
            <a:r>
              <a:rPr lang="en-GB" dirty="0" smtClean="0"/>
              <a:t>Second level</a:t>
            </a:r>
          </a:p>
          <a:p>
            <a:pPr lvl="2"/>
            <a:r>
              <a:rPr lang="en-GB" dirty="0" smtClean="0"/>
              <a:t>Third level</a:t>
            </a:r>
          </a:p>
          <a:p>
            <a:pPr lvl="3"/>
            <a:r>
              <a:rPr lang="en-GB" dirty="0" smtClean="0"/>
              <a:t>Fourth level</a:t>
            </a:r>
          </a:p>
        </p:txBody>
      </p:sp>
      <p:sp>
        <p:nvSpPr>
          <p:cNvPr id="499722" name="BCG_FootNote_Box"/>
          <p:cNvSpPr txBox="1">
            <a:spLocks noChangeArrowheads="1"/>
          </p:cNvSpPr>
          <p:nvPr/>
        </p:nvSpPr>
        <p:spPr bwMode="gray">
          <a:xfrm>
            <a:off x="9223112" y="6537780"/>
            <a:ext cx="157094"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lIns="0" tIns="0" rIns="0" bIns="0" anchor="b">
            <a:spAutoFit/>
          </a:bodyPr>
          <a:lstStyle>
            <a:lvl1pPr algn="l">
              <a:defRPr sz="2400">
                <a:solidFill>
                  <a:schemeClr val="tx1"/>
                </a:solidFill>
                <a:latin typeface="Arial" charset="0"/>
              </a:defRPr>
            </a:lvl1pPr>
            <a:lvl2pPr marL="968375" indent="-457200" algn="l">
              <a:defRPr sz="2400">
                <a:solidFill>
                  <a:schemeClr val="tx1"/>
                </a:solidFill>
                <a:latin typeface="Arial" charset="0"/>
              </a:defRPr>
            </a:lvl2pPr>
            <a:lvl3pPr marL="1539875" indent="-457200" algn="l">
              <a:defRPr sz="2400">
                <a:solidFill>
                  <a:schemeClr val="tx1"/>
                </a:solidFill>
                <a:latin typeface="Arial" charset="0"/>
              </a:defRPr>
            </a:lvl3pPr>
            <a:lvl4pPr marL="2111375" indent="-457200" algn="l">
              <a:defRPr sz="2400">
                <a:solidFill>
                  <a:schemeClr val="tx1"/>
                </a:solidFill>
                <a:latin typeface="Arial" charset="0"/>
              </a:defRPr>
            </a:lvl4pPr>
            <a:lvl5pPr marL="2682875" indent="-457200" algn="l">
              <a:defRPr sz="2400">
                <a:solidFill>
                  <a:schemeClr val="tx1"/>
                </a:solidFill>
                <a:latin typeface="Arial" charset="0"/>
              </a:defRPr>
            </a:lvl5pPr>
            <a:lvl6pPr marL="3140075" indent="-457200" fontAlgn="base">
              <a:spcBef>
                <a:spcPct val="0"/>
              </a:spcBef>
              <a:spcAft>
                <a:spcPct val="0"/>
              </a:spcAft>
              <a:defRPr sz="2400">
                <a:solidFill>
                  <a:schemeClr val="tx1"/>
                </a:solidFill>
                <a:latin typeface="Arial" charset="0"/>
              </a:defRPr>
            </a:lvl6pPr>
            <a:lvl7pPr marL="3597275" indent="-457200" fontAlgn="base">
              <a:spcBef>
                <a:spcPct val="0"/>
              </a:spcBef>
              <a:spcAft>
                <a:spcPct val="0"/>
              </a:spcAft>
              <a:defRPr sz="2400">
                <a:solidFill>
                  <a:schemeClr val="tx1"/>
                </a:solidFill>
                <a:latin typeface="Arial" charset="0"/>
              </a:defRPr>
            </a:lvl7pPr>
            <a:lvl8pPr marL="4054475" indent="-457200" fontAlgn="base">
              <a:spcBef>
                <a:spcPct val="0"/>
              </a:spcBef>
              <a:spcAft>
                <a:spcPct val="0"/>
              </a:spcAft>
              <a:defRPr sz="2400">
                <a:solidFill>
                  <a:schemeClr val="tx1"/>
                </a:solidFill>
                <a:latin typeface="Arial" charset="0"/>
              </a:defRPr>
            </a:lvl8pPr>
            <a:lvl9pPr marL="4511675" indent="-457200" fontAlgn="base">
              <a:spcBef>
                <a:spcPct val="0"/>
              </a:spcBef>
              <a:spcAft>
                <a:spcPct val="0"/>
              </a:spcAft>
              <a:defRPr sz="2400">
                <a:solidFill>
                  <a:schemeClr val="tx1"/>
                </a:solidFill>
                <a:latin typeface="Arial" charset="0"/>
              </a:defRPr>
            </a:lvl9pPr>
          </a:lstStyle>
          <a:p>
            <a:pPr algn="r" eaLnBrk="0" hangingPunct="0">
              <a:lnSpc>
                <a:spcPct val="90000"/>
              </a:lnSpc>
            </a:pPr>
            <a:fld id="{B827AA79-5258-4B7D-BB9F-F6629DAE9170}" type="slidenum">
              <a:rPr lang="en-GB" altLang="ko-KR" sz="1000" smtClean="0">
                <a:solidFill>
                  <a:srgbClr val="000000"/>
                </a:solidFill>
                <a:ea typeface="Gulim" pitchFamily="34" charset="-127"/>
                <a:cs typeface="Arial" charset="0"/>
              </a:rPr>
              <a:pPr algn="r" eaLnBrk="0" hangingPunct="0">
                <a:lnSpc>
                  <a:spcPct val="90000"/>
                </a:lnSpc>
              </a:pPr>
              <a:t>‹#›</a:t>
            </a:fld>
            <a:endParaRPr lang="en-GB" altLang="ko-KR" sz="800" dirty="0">
              <a:solidFill>
                <a:srgbClr val="000000"/>
              </a:solidFill>
              <a:ea typeface="Gulim" pitchFamily="34" charset="-127"/>
              <a:cs typeface="Arial" charset="0"/>
            </a:endParaRPr>
          </a:p>
        </p:txBody>
      </p:sp>
      <p:sp>
        <p:nvSpPr>
          <p:cNvPr id="9" name="Warsaw"/>
          <p:cNvSpPr txBox="1">
            <a:spLocks noChangeArrowheads="1"/>
          </p:cNvSpPr>
          <p:nvPr/>
        </p:nvSpPr>
        <p:spPr bwMode="gray">
          <a:xfrm rot="-5400000">
            <a:off x="8418385" y="4914197"/>
            <a:ext cx="2652970" cy="1077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lIns="0" tIns="0" rIns="0" bIns="0" anchor="ctr" anchorCtr="0">
            <a:spAutoFit/>
          </a:bodyPr>
          <a:lstStyle/>
          <a:p>
            <a:pPr algn="l" eaLnBrk="0" hangingPunct="0"/>
            <a:r>
              <a:rPr lang="en-GB" altLang="ko-KR" sz="700" dirty="0" err="1" smtClean="0">
                <a:solidFill>
                  <a:srgbClr val="969696"/>
                </a:solidFill>
                <a:ea typeface="굴림" charset="-127"/>
              </a:rPr>
              <a:t>Bizalmas</a:t>
            </a:r>
            <a:r>
              <a:rPr lang="en-GB" altLang="ko-KR" sz="700" dirty="0" smtClean="0">
                <a:solidFill>
                  <a:srgbClr val="969696"/>
                </a:solidFill>
                <a:ea typeface="굴림" charset="-127"/>
              </a:rPr>
              <a:t> – </a:t>
            </a:r>
            <a:r>
              <a:rPr lang="en-GB" altLang="ko-KR" sz="700" dirty="0" err="1" smtClean="0">
                <a:solidFill>
                  <a:srgbClr val="969696"/>
                </a:solidFill>
                <a:ea typeface="굴림" charset="-127"/>
              </a:rPr>
              <a:t>Belső</a:t>
            </a:r>
            <a:r>
              <a:rPr lang="en-GB" altLang="ko-KR" sz="700" dirty="0" smtClean="0">
                <a:solidFill>
                  <a:srgbClr val="969696"/>
                </a:solidFill>
                <a:ea typeface="굴림" charset="-127"/>
              </a:rPr>
              <a:t> </a:t>
            </a:r>
            <a:r>
              <a:rPr lang="en-GB" altLang="ko-KR" sz="700" dirty="0" err="1" smtClean="0">
                <a:solidFill>
                  <a:srgbClr val="969696"/>
                </a:solidFill>
                <a:ea typeface="굴림" charset="-127"/>
              </a:rPr>
              <a:t>használatra</a:t>
            </a:r>
            <a:r>
              <a:rPr lang="en-GB" altLang="ko-KR" sz="700" dirty="0" smtClean="0">
                <a:solidFill>
                  <a:srgbClr val="969696"/>
                </a:solidFill>
                <a:ea typeface="굴림" charset="-127"/>
              </a:rPr>
              <a:t>!  Confidential – for internal use only!</a:t>
            </a:r>
            <a:endParaRPr lang="en-GB" altLang="ko-KR" sz="700" dirty="0">
              <a:solidFill>
                <a:srgbClr val="969696"/>
              </a:solidFill>
              <a:ea typeface="굴림" charset="-127"/>
            </a:endParaRPr>
          </a:p>
        </p:txBody>
      </p:sp>
      <p:cxnSp>
        <p:nvCxnSpPr>
          <p:cNvPr id="11" name="Gerade Verbindung 10"/>
          <p:cNvCxnSpPr/>
          <p:nvPr/>
        </p:nvCxnSpPr>
        <p:spPr>
          <a:xfrm>
            <a:off x="457200" y="6374538"/>
            <a:ext cx="8942388" cy="0"/>
          </a:xfrm>
          <a:prstGeom prst="line">
            <a:avLst/>
          </a:prstGeom>
          <a:ln w="12700">
            <a:solidFill>
              <a:srgbClr val="00497B"/>
            </a:solidFill>
          </a:ln>
        </p:spPr>
        <p:style>
          <a:lnRef idx="1">
            <a:schemeClr val="accent1"/>
          </a:lnRef>
          <a:fillRef idx="0">
            <a:schemeClr val="accent1"/>
          </a:fillRef>
          <a:effectRef idx="0">
            <a:schemeClr val="accent1"/>
          </a:effectRef>
          <a:fontRef idx="minor">
            <a:schemeClr val="tx1"/>
          </a:fontRef>
        </p:style>
      </p:cxnSp>
      <p:pic>
        <p:nvPicPr>
          <p:cNvPr id="10" name="Picture 35"/>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61126" y="6402388"/>
            <a:ext cx="1006475" cy="28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3433059"/>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Lst>
  <p:transition/>
  <p:timing>
    <p:tnLst>
      <p:par>
        <p:cTn id="1" dur="indefinite" restart="never" nodeType="tmRoot"/>
      </p:par>
    </p:tnLst>
  </p:timing>
  <p:txStyles>
    <p:titleStyle>
      <a:lvl1pPr algn="l" rtl="0" eaLnBrk="1" fontAlgn="base" hangingPunct="1">
        <a:spcBef>
          <a:spcPct val="0"/>
        </a:spcBef>
        <a:spcAft>
          <a:spcPct val="0"/>
        </a:spcAft>
        <a:defRPr sz="2400" b="1">
          <a:solidFill>
            <a:srgbClr val="00497B"/>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algn="l" rtl="0" eaLnBrk="1" fontAlgn="base" hangingPunct="1">
        <a:spcBef>
          <a:spcPct val="20000"/>
        </a:spcBef>
        <a:spcAft>
          <a:spcPct val="0"/>
        </a:spcAft>
        <a:buClr>
          <a:srgbClr val="083676"/>
        </a:buClr>
        <a:buFont typeface="Monotype Sorts" pitchFamily="2" charset="2"/>
        <a:defRPr sz="1600" b="1">
          <a:solidFill>
            <a:srgbClr val="00497B"/>
          </a:solidFill>
          <a:latin typeface="+mn-lt"/>
          <a:ea typeface="+mn-ea"/>
          <a:cs typeface="+mn-cs"/>
        </a:defRPr>
      </a:lvl1pPr>
      <a:lvl2pPr marL="182563" indent="-182563" algn="l" rtl="0" eaLnBrk="1" fontAlgn="base" hangingPunct="1">
        <a:spcBef>
          <a:spcPct val="20000"/>
        </a:spcBef>
        <a:spcAft>
          <a:spcPct val="0"/>
        </a:spcAft>
        <a:buClr>
          <a:srgbClr val="E30613"/>
        </a:buClr>
        <a:buFont typeface="Arial" panose="020B0604020202020204" pitchFamily="34" charset="0"/>
        <a:buChar char="•"/>
        <a:defRPr sz="1600" b="0">
          <a:solidFill>
            <a:schemeClr val="tx1"/>
          </a:solidFill>
          <a:latin typeface="+mn-lt"/>
        </a:defRPr>
      </a:lvl2pPr>
      <a:lvl3pPr marL="538163" indent="-182563" algn="l" rtl="0" eaLnBrk="1" fontAlgn="base" hangingPunct="1">
        <a:spcBef>
          <a:spcPct val="20000"/>
        </a:spcBef>
        <a:spcAft>
          <a:spcPct val="0"/>
        </a:spcAft>
        <a:buClr>
          <a:srgbClr val="E30613"/>
        </a:buClr>
        <a:buFont typeface="Arial" panose="020B0604020202020204" pitchFamily="34" charset="0"/>
        <a:buChar char="•"/>
        <a:defRPr sz="1600" b="0">
          <a:solidFill>
            <a:schemeClr val="tx1"/>
          </a:solidFill>
          <a:latin typeface="+mn-lt"/>
        </a:defRPr>
      </a:lvl3pPr>
      <a:lvl4pPr marL="892175" indent="-171450" algn="l" rtl="0" eaLnBrk="1" fontAlgn="base" hangingPunct="1">
        <a:spcBef>
          <a:spcPct val="20000"/>
        </a:spcBef>
        <a:spcAft>
          <a:spcPct val="0"/>
        </a:spcAft>
        <a:buClr>
          <a:srgbClr val="E30613"/>
        </a:buClr>
        <a:buFont typeface="Arial" panose="020B0604020202020204" pitchFamily="34" charset="0"/>
        <a:buChar char="•"/>
        <a:defRPr sz="1600" b="0">
          <a:solidFill>
            <a:schemeClr val="tx1"/>
          </a:solidFill>
          <a:latin typeface="+mn-lt"/>
        </a:defRPr>
      </a:lvl4pPr>
      <a:lvl5pPr marL="1438275" indent="-180975" algn="l" rtl="0" eaLnBrk="1" fontAlgn="base" hangingPunct="1">
        <a:spcBef>
          <a:spcPct val="20000"/>
        </a:spcBef>
        <a:spcAft>
          <a:spcPct val="0"/>
        </a:spcAft>
        <a:buClr>
          <a:srgbClr val="083676"/>
        </a:buClr>
        <a:buChar char="»"/>
        <a:defRPr sz="1800" b="0" baseline="0">
          <a:solidFill>
            <a:schemeClr val="tx1"/>
          </a:solidFill>
          <a:latin typeface="+mn-lt"/>
        </a:defRPr>
      </a:lvl5pPr>
      <a:lvl6pPr marL="1895475" indent="-180975" algn="l" rtl="0" eaLnBrk="1" fontAlgn="base" hangingPunct="1">
        <a:spcBef>
          <a:spcPct val="20000"/>
        </a:spcBef>
        <a:spcAft>
          <a:spcPct val="0"/>
        </a:spcAft>
        <a:buClr>
          <a:srgbClr val="083676"/>
        </a:buClr>
        <a:buChar char="»"/>
        <a:defRPr sz="1600">
          <a:solidFill>
            <a:schemeClr val="tx1"/>
          </a:solidFill>
          <a:latin typeface="+mn-lt"/>
        </a:defRPr>
      </a:lvl6pPr>
      <a:lvl7pPr marL="2352675" indent="-180975" algn="l" rtl="0" eaLnBrk="1" fontAlgn="base" hangingPunct="1">
        <a:spcBef>
          <a:spcPct val="20000"/>
        </a:spcBef>
        <a:spcAft>
          <a:spcPct val="0"/>
        </a:spcAft>
        <a:buClr>
          <a:srgbClr val="083676"/>
        </a:buClr>
        <a:buChar char="»"/>
        <a:defRPr sz="1600">
          <a:solidFill>
            <a:schemeClr val="tx1"/>
          </a:solidFill>
          <a:latin typeface="+mn-lt"/>
        </a:defRPr>
      </a:lvl7pPr>
      <a:lvl8pPr marL="2809875" indent="-180975" algn="l" rtl="0" eaLnBrk="1" fontAlgn="base" hangingPunct="1">
        <a:spcBef>
          <a:spcPct val="20000"/>
        </a:spcBef>
        <a:spcAft>
          <a:spcPct val="0"/>
        </a:spcAft>
        <a:buClr>
          <a:srgbClr val="083676"/>
        </a:buClr>
        <a:buChar char="»"/>
        <a:defRPr sz="1600">
          <a:solidFill>
            <a:schemeClr val="tx1"/>
          </a:solidFill>
          <a:latin typeface="+mn-lt"/>
        </a:defRPr>
      </a:lvl8pPr>
      <a:lvl9pPr marL="3267075" indent="-180975" algn="l" rtl="0" eaLnBrk="1" fontAlgn="base" hangingPunct="1">
        <a:spcBef>
          <a:spcPct val="20000"/>
        </a:spcBef>
        <a:spcAft>
          <a:spcPct val="0"/>
        </a:spcAft>
        <a:buClr>
          <a:srgbClr val="083676"/>
        </a:buClr>
        <a:buChar char="»"/>
        <a:defRPr sz="16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ktum 1" hidden="1"/>
          <p:cNvGraphicFramePr>
            <a:graphicFrameLocks noChangeAspect="1"/>
          </p:cNvGraphicFramePr>
          <p:nvPr userDrawn="1">
            <p:custDataLst>
              <p:tags r:id="rId12"/>
            </p:custDataLst>
            <p:extLst>
              <p:ext uri="{D42A27DB-BD31-4B8C-83A1-F6EECF244321}">
                <p14:modId xmlns:p14="http://schemas.microsoft.com/office/powerpoint/2010/main" val="16444532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26"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499715" name="Rectangle 3"/>
          <p:cNvSpPr>
            <a:spLocks noGrp="1" noChangeArrowheads="1"/>
          </p:cNvSpPr>
          <p:nvPr>
            <p:ph type="title"/>
          </p:nvPr>
        </p:nvSpPr>
        <p:spPr bwMode="gray">
          <a:xfrm>
            <a:off x="457200" y="98425"/>
            <a:ext cx="8991600" cy="839788"/>
          </a:xfrm>
          <a:prstGeom prst="rect">
            <a:avLst/>
          </a:prstGeom>
          <a:noFill/>
          <a:ln>
            <a:noFill/>
          </a:ln>
          <a:effectLst/>
          <a:extLst>
            <a:ext uri="{909E8E84-426E-40DD-AFC4-6F175D3DCCD1}">
              <a14:hiddenFill xmlns:a14="http://schemas.microsoft.com/office/drawing/2010/main">
                <a:solidFill>
                  <a:srgbClr val="00518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p>
            <a:pPr lvl="0"/>
            <a:r>
              <a:rPr lang="en-GB" dirty="0" smtClean="0"/>
              <a:t>Title</a:t>
            </a:r>
          </a:p>
        </p:txBody>
      </p:sp>
      <p:sp>
        <p:nvSpPr>
          <p:cNvPr id="499716" name="Rectangle 4"/>
          <p:cNvSpPr>
            <a:spLocks noGrp="1" noChangeArrowheads="1"/>
          </p:cNvSpPr>
          <p:nvPr>
            <p:ph type="body" idx="1"/>
          </p:nvPr>
        </p:nvSpPr>
        <p:spPr bwMode="gray">
          <a:xfrm>
            <a:off x="457200" y="1508125"/>
            <a:ext cx="8991600" cy="4206875"/>
          </a:xfrm>
          <a:prstGeom prst="rect">
            <a:avLst/>
          </a:prstGeom>
          <a:noFill/>
          <a:ln>
            <a:noFill/>
          </a:ln>
          <a:effectLst/>
          <a:extLst>
            <a:ext uri="{909E8E84-426E-40DD-AFC4-6F175D3DCCD1}">
              <a14:hiddenFill xmlns:a14="http://schemas.microsoft.com/office/drawing/2010/main">
                <a:solidFill>
                  <a:srgbClr val="D5EDF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smtClean="0"/>
              <a:t>Text</a:t>
            </a:r>
          </a:p>
          <a:p>
            <a:pPr lvl="1"/>
            <a:r>
              <a:rPr lang="en-GB" dirty="0" smtClean="0"/>
              <a:t>Second level</a:t>
            </a:r>
          </a:p>
          <a:p>
            <a:pPr lvl="2"/>
            <a:r>
              <a:rPr lang="en-GB" dirty="0" smtClean="0"/>
              <a:t>Third level</a:t>
            </a:r>
          </a:p>
          <a:p>
            <a:pPr lvl="3"/>
            <a:r>
              <a:rPr lang="en-GB" dirty="0" smtClean="0"/>
              <a:t>Fourth level</a:t>
            </a:r>
          </a:p>
        </p:txBody>
      </p:sp>
      <p:sp>
        <p:nvSpPr>
          <p:cNvPr id="499722" name="BCG_FootNote_Box"/>
          <p:cNvSpPr txBox="1">
            <a:spLocks noChangeArrowheads="1"/>
          </p:cNvSpPr>
          <p:nvPr/>
        </p:nvSpPr>
        <p:spPr bwMode="gray">
          <a:xfrm>
            <a:off x="9223112" y="6537780"/>
            <a:ext cx="157094"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lIns="0" tIns="0" rIns="0" bIns="0" anchor="b">
            <a:spAutoFit/>
          </a:bodyPr>
          <a:lstStyle>
            <a:lvl1pPr algn="l">
              <a:defRPr sz="2400">
                <a:solidFill>
                  <a:schemeClr val="tx1"/>
                </a:solidFill>
                <a:latin typeface="Arial" charset="0"/>
              </a:defRPr>
            </a:lvl1pPr>
            <a:lvl2pPr marL="968375" indent="-457200" algn="l">
              <a:defRPr sz="2400">
                <a:solidFill>
                  <a:schemeClr val="tx1"/>
                </a:solidFill>
                <a:latin typeface="Arial" charset="0"/>
              </a:defRPr>
            </a:lvl2pPr>
            <a:lvl3pPr marL="1539875" indent="-457200" algn="l">
              <a:defRPr sz="2400">
                <a:solidFill>
                  <a:schemeClr val="tx1"/>
                </a:solidFill>
                <a:latin typeface="Arial" charset="0"/>
              </a:defRPr>
            </a:lvl3pPr>
            <a:lvl4pPr marL="2111375" indent="-457200" algn="l">
              <a:defRPr sz="2400">
                <a:solidFill>
                  <a:schemeClr val="tx1"/>
                </a:solidFill>
                <a:latin typeface="Arial" charset="0"/>
              </a:defRPr>
            </a:lvl4pPr>
            <a:lvl5pPr marL="2682875" indent="-457200" algn="l">
              <a:defRPr sz="2400">
                <a:solidFill>
                  <a:schemeClr val="tx1"/>
                </a:solidFill>
                <a:latin typeface="Arial" charset="0"/>
              </a:defRPr>
            </a:lvl5pPr>
            <a:lvl6pPr marL="3140075" indent="-457200" fontAlgn="base">
              <a:spcBef>
                <a:spcPct val="0"/>
              </a:spcBef>
              <a:spcAft>
                <a:spcPct val="0"/>
              </a:spcAft>
              <a:defRPr sz="2400">
                <a:solidFill>
                  <a:schemeClr val="tx1"/>
                </a:solidFill>
                <a:latin typeface="Arial" charset="0"/>
              </a:defRPr>
            </a:lvl6pPr>
            <a:lvl7pPr marL="3597275" indent="-457200" fontAlgn="base">
              <a:spcBef>
                <a:spcPct val="0"/>
              </a:spcBef>
              <a:spcAft>
                <a:spcPct val="0"/>
              </a:spcAft>
              <a:defRPr sz="2400">
                <a:solidFill>
                  <a:schemeClr val="tx1"/>
                </a:solidFill>
                <a:latin typeface="Arial" charset="0"/>
              </a:defRPr>
            </a:lvl7pPr>
            <a:lvl8pPr marL="4054475" indent="-457200" fontAlgn="base">
              <a:spcBef>
                <a:spcPct val="0"/>
              </a:spcBef>
              <a:spcAft>
                <a:spcPct val="0"/>
              </a:spcAft>
              <a:defRPr sz="2400">
                <a:solidFill>
                  <a:schemeClr val="tx1"/>
                </a:solidFill>
                <a:latin typeface="Arial" charset="0"/>
              </a:defRPr>
            </a:lvl8pPr>
            <a:lvl9pPr marL="4511675" indent="-457200" fontAlgn="base">
              <a:spcBef>
                <a:spcPct val="0"/>
              </a:spcBef>
              <a:spcAft>
                <a:spcPct val="0"/>
              </a:spcAft>
              <a:defRPr sz="2400">
                <a:solidFill>
                  <a:schemeClr val="tx1"/>
                </a:solidFill>
                <a:latin typeface="Arial" charset="0"/>
              </a:defRPr>
            </a:lvl9pPr>
          </a:lstStyle>
          <a:p>
            <a:pPr algn="r" eaLnBrk="0" hangingPunct="0">
              <a:lnSpc>
                <a:spcPct val="90000"/>
              </a:lnSpc>
            </a:pPr>
            <a:fld id="{B827AA79-5258-4B7D-BB9F-F6629DAE9170}" type="slidenum">
              <a:rPr lang="en-GB" altLang="ko-KR" sz="1000" smtClean="0">
                <a:solidFill>
                  <a:srgbClr val="000000"/>
                </a:solidFill>
                <a:ea typeface="Gulim" pitchFamily="34" charset="-127"/>
                <a:cs typeface="Arial" charset="0"/>
              </a:rPr>
              <a:pPr algn="r" eaLnBrk="0" hangingPunct="0">
                <a:lnSpc>
                  <a:spcPct val="90000"/>
                </a:lnSpc>
              </a:pPr>
              <a:t>‹#›</a:t>
            </a:fld>
            <a:endParaRPr lang="en-GB" altLang="ko-KR" sz="800" dirty="0">
              <a:solidFill>
                <a:srgbClr val="000000"/>
              </a:solidFill>
              <a:ea typeface="Gulim" pitchFamily="34" charset="-127"/>
              <a:cs typeface="Arial" charset="0"/>
            </a:endParaRPr>
          </a:p>
        </p:txBody>
      </p:sp>
      <p:sp>
        <p:nvSpPr>
          <p:cNvPr id="9" name="Warsaw"/>
          <p:cNvSpPr txBox="1">
            <a:spLocks noChangeArrowheads="1"/>
          </p:cNvSpPr>
          <p:nvPr/>
        </p:nvSpPr>
        <p:spPr bwMode="gray">
          <a:xfrm rot="-5400000">
            <a:off x="8418385" y="4914197"/>
            <a:ext cx="2652970" cy="1077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lIns="0" tIns="0" rIns="0" bIns="0" anchor="ctr" anchorCtr="0">
            <a:spAutoFit/>
          </a:bodyPr>
          <a:lstStyle/>
          <a:p>
            <a:pPr algn="l" eaLnBrk="0" hangingPunct="0"/>
            <a:r>
              <a:rPr lang="en-GB" altLang="ko-KR" sz="700" dirty="0" err="1" smtClean="0">
                <a:solidFill>
                  <a:srgbClr val="969696"/>
                </a:solidFill>
                <a:ea typeface="굴림" charset="-127"/>
              </a:rPr>
              <a:t>Bizalmas</a:t>
            </a:r>
            <a:r>
              <a:rPr lang="en-GB" altLang="ko-KR" sz="700" dirty="0" smtClean="0">
                <a:solidFill>
                  <a:srgbClr val="969696"/>
                </a:solidFill>
                <a:ea typeface="굴림" charset="-127"/>
              </a:rPr>
              <a:t> – </a:t>
            </a:r>
            <a:r>
              <a:rPr lang="en-GB" altLang="ko-KR" sz="700" dirty="0" err="1" smtClean="0">
                <a:solidFill>
                  <a:srgbClr val="969696"/>
                </a:solidFill>
                <a:ea typeface="굴림" charset="-127"/>
              </a:rPr>
              <a:t>Belső</a:t>
            </a:r>
            <a:r>
              <a:rPr lang="en-GB" altLang="ko-KR" sz="700" dirty="0" smtClean="0">
                <a:solidFill>
                  <a:srgbClr val="969696"/>
                </a:solidFill>
                <a:ea typeface="굴림" charset="-127"/>
              </a:rPr>
              <a:t> </a:t>
            </a:r>
            <a:r>
              <a:rPr lang="en-GB" altLang="ko-KR" sz="700" dirty="0" err="1" smtClean="0">
                <a:solidFill>
                  <a:srgbClr val="969696"/>
                </a:solidFill>
                <a:ea typeface="굴림" charset="-127"/>
              </a:rPr>
              <a:t>használatra</a:t>
            </a:r>
            <a:r>
              <a:rPr lang="en-GB" altLang="ko-KR" sz="700" dirty="0" smtClean="0">
                <a:solidFill>
                  <a:srgbClr val="969696"/>
                </a:solidFill>
                <a:ea typeface="굴림" charset="-127"/>
              </a:rPr>
              <a:t>!  Confidential – for internal use only!</a:t>
            </a:r>
            <a:endParaRPr lang="en-GB" altLang="ko-KR" sz="700" dirty="0">
              <a:solidFill>
                <a:srgbClr val="969696"/>
              </a:solidFill>
              <a:ea typeface="굴림" charset="-127"/>
            </a:endParaRPr>
          </a:p>
        </p:txBody>
      </p:sp>
      <p:cxnSp>
        <p:nvCxnSpPr>
          <p:cNvPr id="11" name="Gerade Verbindung 10"/>
          <p:cNvCxnSpPr/>
          <p:nvPr/>
        </p:nvCxnSpPr>
        <p:spPr>
          <a:xfrm>
            <a:off x="457200" y="6374538"/>
            <a:ext cx="8942388" cy="0"/>
          </a:xfrm>
          <a:prstGeom prst="line">
            <a:avLst/>
          </a:prstGeom>
          <a:ln w="12700">
            <a:solidFill>
              <a:srgbClr val="00497B"/>
            </a:solidFill>
          </a:ln>
        </p:spPr>
        <p:style>
          <a:lnRef idx="1">
            <a:schemeClr val="accent1"/>
          </a:lnRef>
          <a:fillRef idx="0">
            <a:schemeClr val="accent1"/>
          </a:fillRef>
          <a:effectRef idx="0">
            <a:schemeClr val="accent1"/>
          </a:effectRef>
          <a:fontRef idx="minor">
            <a:schemeClr val="tx1"/>
          </a:fontRef>
        </p:style>
      </p:cxnSp>
      <p:pic>
        <p:nvPicPr>
          <p:cNvPr id="10" name="Picture 35"/>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61126" y="6402388"/>
            <a:ext cx="1006475" cy="28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3736511"/>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Lst>
  <p:transition/>
  <p:timing>
    <p:tnLst>
      <p:par>
        <p:cTn id="1" dur="indefinite" restart="never" nodeType="tmRoot"/>
      </p:par>
    </p:tnLst>
  </p:timing>
  <p:txStyles>
    <p:titleStyle>
      <a:lvl1pPr algn="l" rtl="0" eaLnBrk="1" fontAlgn="base" hangingPunct="1">
        <a:spcBef>
          <a:spcPct val="0"/>
        </a:spcBef>
        <a:spcAft>
          <a:spcPct val="0"/>
        </a:spcAft>
        <a:defRPr sz="2400" b="1">
          <a:solidFill>
            <a:srgbClr val="00497B"/>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algn="l" rtl="0" eaLnBrk="1" fontAlgn="base" hangingPunct="1">
        <a:spcBef>
          <a:spcPct val="20000"/>
        </a:spcBef>
        <a:spcAft>
          <a:spcPct val="0"/>
        </a:spcAft>
        <a:buClr>
          <a:srgbClr val="083676"/>
        </a:buClr>
        <a:buFont typeface="Monotype Sorts" pitchFamily="2" charset="2"/>
        <a:defRPr sz="1600" b="1">
          <a:solidFill>
            <a:srgbClr val="00497B"/>
          </a:solidFill>
          <a:latin typeface="+mn-lt"/>
          <a:ea typeface="+mn-ea"/>
          <a:cs typeface="+mn-cs"/>
        </a:defRPr>
      </a:lvl1pPr>
      <a:lvl2pPr marL="182563" indent="-182563" algn="l" rtl="0" eaLnBrk="1" fontAlgn="base" hangingPunct="1">
        <a:spcBef>
          <a:spcPct val="20000"/>
        </a:spcBef>
        <a:spcAft>
          <a:spcPct val="0"/>
        </a:spcAft>
        <a:buClr>
          <a:srgbClr val="E30613"/>
        </a:buClr>
        <a:buFont typeface="Arial" panose="020B0604020202020204" pitchFamily="34" charset="0"/>
        <a:buChar char="•"/>
        <a:defRPr sz="1600" b="0">
          <a:solidFill>
            <a:schemeClr val="tx1"/>
          </a:solidFill>
          <a:latin typeface="+mn-lt"/>
        </a:defRPr>
      </a:lvl2pPr>
      <a:lvl3pPr marL="538163" indent="-182563" algn="l" rtl="0" eaLnBrk="1" fontAlgn="base" hangingPunct="1">
        <a:spcBef>
          <a:spcPct val="20000"/>
        </a:spcBef>
        <a:spcAft>
          <a:spcPct val="0"/>
        </a:spcAft>
        <a:buClr>
          <a:srgbClr val="E30613"/>
        </a:buClr>
        <a:buFont typeface="Arial" panose="020B0604020202020204" pitchFamily="34" charset="0"/>
        <a:buChar char="•"/>
        <a:defRPr sz="1600" b="0">
          <a:solidFill>
            <a:schemeClr val="tx1"/>
          </a:solidFill>
          <a:latin typeface="+mn-lt"/>
        </a:defRPr>
      </a:lvl3pPr>
      <a:lvl4pPr marL="892175" indent="-171450" algn="l" rtl="0" eaLnBrk="1" fontAlgn="base" hangingPunct="1">
        <a:spcBef>
          <a:spcPct val="20000"/>
        </a:spcBef>
        <a:spcAft>
          <a:spcPct val="0"/>
        </a:spcAft>
        <a:buClr>
          <a:srgbClr val="E30613"/>
        </a:buClr>
        <a:buFont typeface="Arial" panose="020B0604020202020204" pitchFamily="34" charset="0"/>
        <a:buChar char="•"/>
        <a:defRPr sz="1600" b="0">
          <a:solidFill>
            <a:schemeClr val="tx1"/>
          </a:solidFill>
          <a:latin typeface="+mn-lt"/>
        </a:defRPr>
      </a:lvl4pPr>
      <a:lvl5pPr marL="1438275" indent="-180975" algn="l" rtl="0" eaLnBrk="1" fontAlgn="base" hangingPunct="1">
        <a:spcBef>
          <a:spcPct val="20000"/>
        </a:spcBef>
        <a:spcAft>
          <a:spcPct val="0"/>
        </a:spcAft>
        <a:buClr>
          <a:srgbClr val="083676"/>
        </a:buClr>
        <a:buChar char="»"/>
        <a:defRPr sz="1800" b="0" baseline="0">
          <a:solidFill>
            <a:schemeClr val="tx1"/>
          </a:solidFill>
          <a:latin typeface="+mn-lt"/>
        </a:defRPr>
      </a:lvl5pPr>
      <a:lvl6pPr marL="1895475" indent="-180975" algn="l" rtl="0" eaLnBrk="1" fontAlgn="base" hangingPunct="1">
        <a:spcBef>
          <a:spcPct val="20000"/>
        </a:spcBef>
        <a:spcAft>
          <a:spcPct val="0"/>
        </a:spcAft>
        <a:buClr>
          <a:srgbClr val="083676"/>
        </a:buClr>
        <a:buChar char="»"/>
        <a:defRPr sz="1600">
          <a:solidFill>
            <a:schemeClr val="tx1"/>
          </a:solidFill>
          <a:latin typeface="+mn-lt"/>
        </a:defRPr>
      </a:lvl6pPr>
      <a:lvl7pPr marL="2352675" indent="-180975" algn="l" rtl="0" eaLnBrk="1" fontAlgn="base" hangingPunct="1">
        <a:spcBef>
          <a:spcPct val="20000"/>
        </a:spcBef>
        <a:spcAft>
          <a:spcPct val="0"/>
        </a:spcAft>
        <a:buClr>
          <a:srgbClr val="083676"/>
        </a:buClr>
        <a:buChar char="»"/>
        <a:defRPr sz="1600">
          <a:solidFill>
            <a:schemeClr val="tx1"/>
          </a:solidFill>
          <a:latin typeface="+mn-lt"/>
        </a:defRPr>
      </a:lvl7pPr>
      <a:lvl8pPr marL="2809875" indent="-180975" algn="l" rtl="0" eaLnBrk="1" fontAlgn="base" hangingPunct="1">
        <a:spcBef>
          <a:spcPct val="20000"/>
        </a:spcBef>
        <a:spcAft>
          <a:spcPct val="0"/>
        </a:spcAft>
        <a:buClr>
          <a:srgbClr val="083676"/>
        </a:buClr>
        <a:buChar char="»"/>
        <a:defRPr sz="1600">
          <a:solidFill>
            <a:schemeClr val="tx1"/>
          </a:solidFill>
          <a:latin typeface="+mn-lt"/>
        </a:defRPr>
      </a:lvl8pPr>
      <a:lvl9pPr marL="3267075" indent="-180975" algn="l" rtl="0" eaLnBrk="1" fontAlgn="base" hangingPunct="1">
        <a:spcBef>
          <a:spcPct val="20000"/>
        </a:spcBef>
        <a:spcAft>
          <a:spcPct val="0"/>
        </a:spcAft>
        <a:buClr>
          <a:srgbClr val="083676"/>
        </a:buClr>
        <a:buChar char="»"/>
        <a:defRPr sz="16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ktum 1" hidden="1"/>
          <p:cNvGraphicFramePr>
            <a:graphicFrameLocks noChangeAspect="1"/>
          </p:cNvGraphicFramePr>
          <p:nvPr userDrawn="1">
            <p:custDataLst>
              <p:tags r:id="rId10"/>
            </p:custDataLst>
            <p:extLst>
              <p:ext uri="{D42A27DB-BD31-4B8C-83A1-F6EECF244321}">
                <p14:modId xmlns:p14="http://schemas.microsoft.com/office/powerpoint/2010/main" val="29241477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27"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499715" name="Rectangle 3"/>
          <p:cNvSpPr>
            <a:spLocks noGrp="1" noChangeArrowheads="1"/>
          </p:cNvSpPr>
          <p:nvPr>
            <p:ph type="title"/>
          </p:nvPr>
        </p:nvSpPr>
        <p:spPr bwMode="gray">
          <a:xfrm>
            <a:off x="457200" y="98425"/>
            <a:ext cx="8991600" cy="839788"/>
          </a:xfrm>
          <a:prstGeom prst="rect">
            <a:avLst/>
          </a:prstGeom>
          <a:noFill/>
          <a:ln>
            <a:noFill/>
          </a:ln>
          <a:effectLst/>
          <a:extLst>
            <a:ext uri="{909E8E84-426E-40DD-AFC4-6F175D3DCCD1}">
              <a14:hiddenFill xmlns:a14="http://schemas.microsoft.com/office/drawing/2010/main">
                <a:solidFill>
                  <a:srgbClr val="00518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p>
            <a:pPr lvl="0"/>
            <a:r>
              <a:rPr lang="en-GB" dirty="0" smtClean="0"/>
              <a:t>Title</a:t>
            </a:r>
          </a:p>
        </p:txBody>
      </p:sp>
      <p:sp>
        <p:nvSpPr>
          <p:cNvPr id="499716" name="Rectangle 4"/>
          <p:cNvSpPr>
            <a:spLocks noGrp="1" noChangeArrowheads="1"/>
          </p:cNvSpPr>
          <p:nvPr>
            <p:ph type="body" idx="1"/>
          </p:nvPr>
        </p:nvSpPr>
        <p:spPr bwMode="gray">
          <a:xfrm>
            <a:off x="457200" y="1508125"/>
            <a:ext cx="8991600" cy="4206875"/>
          </a:xfrm>
          <a:prstGeom prst="rect">
            <a:avLst/>
          </a:prstGeom>
          <a:noFill/>
          <a:ln>
            <a:noFill/>
          </a:ln>
          <a:effectLst/>
          <a:extLst>
            <a:ext uri="{909E8E84-426E-40DD-AFC4-6F175D3DCCD1}">
              <a14:hiddenFill xmlns:a14="http://schemas.microsoft.com/office/drawing/2010/main">
                <a:solidFill>
                  <a:srgbClr val="D5EDF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smtClean="0"/>
              <a:t>Text</a:t>
            </a:r>
          </a:p>
          <a:p>
            <a:pPr lvl="1"/>
            <a:r>
              <a:rPr lang="en-GB" dirty="0" smtClean="0"/>
              <a:t>Second level</a:t>
            </a:r>
          </a:p>
          <a:p>
            <a:pPr lvl="2"/>
            <a:r>
              <a:rPr lang="en-GB" dirty="0" smtClean="0"/>
              <a:t>Third level</a:t>
            </a:r>
          </a:p>
          <a:p>
            <a:pPr lvl="3"/>
            <a:r>
              <a:rPr lang="en-GB" dirty="0" smtClean="0"/>
              <a:t>Fourth level</a:t>
            </a:r>
          </a:p>
        </p:txBody>
      </p:sp>
      <p:sp>
        <p:nvSpPr>
          <p:cNvPr id="499722" name="BCG_FootNote_Box"/>
          <p:cNvSpPr txBox="1">
            <a:spLocks noChangeArrowheads="1"/>
          </p:cNvSpPr>
          <p:nvPr/>
        </p:nvSpPr>
        <p:spPr bwMode="gray">
          <a:xfrm>
            <a:off x="9223112" y="6537780"/>
            <a:ext cx="157094"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lIns="0" tIns="0" rIns="0" bIns="0" anchor="b">
            <a:spAutoFit/>
          </a:bodyPr>
          <a:lstStyle>
            <a:lvl1pPr algn="l">
              <a:defRPr sz="2400">
                <a:solidFill>
                  <a:schemeClr val="tx1"/>
                </a:solidFill>
                <a:latin typeface="Arial" charset="0"/>
              </a:defRPr>
            </a:lvl1pPr>
            <a:lvl2pPr marL="968375" indent="-457200" algn="l">
              <a:defRPr sz="2400">
                <a:solidFill>
                  <a:schemeClr val="tx1"/>
                </a:solidFill>
                <a:latin typeface="Arial" charset="0"/>
              </a:defRPr>
            </a:lvl2pPr>
            <a:lvl3pPr marL="1539875" indent="-457200" algn="l">
              <a:defRPr sz="2400">
                <a:solidFill>
                  <a:schemeClr val="tx1"/>
                </a:solidFill>
                <a:latin typeface="Arial" charset="0"/>
              </a:defRPr>
            </a:lvl3pPr>
            <a:lvl4pPr marL="2111375" indent="-457200" algn="l">
              <a:defRPr sz="2400">
                <a:solidFill>
                  <a:schemeClr val="tx1"/>
                </a:solidFill>
                <a:latin typeface="Arial" charset="0"/>
              </a:defRPr>
            </a:lvl4pPr>
            <a:lvl5pPr marL="2682875" indent="-457200" algn="l">
              <a:defRPr sz="2400">
                <a:solidFill>
                  <a:schemeClr val="tx1"/>
                </a:solidFill>
                <a:latin typeface="Arial" charset="0"/>
              </a:defRPr>
            </a:lvl5pPr>
            <a:lvl6pPr marL="3140075" indent="-457200" fontAlgn="base">
              <a:spcBef>
                <a:spcPct val="0"/>
              </a:spcBef>
              <a:spcAft>
                <a:spcPct val="0"/>
              </a:spcAft>
              <a:defRPr sz="2400">
                <a:solidFill>
                  <a:schemeClr val="tx1"/>
                </a:solidFill>
                <a:latin typeface="Arial" charset="0"/>
              </a:defRPr>
            </a:lvl6pPr>
            <a:lvl7pPr marL="3597275" indent="-457200" fontAlgn="base">
              <a:spcBef>
                <a:spcPct val="0"/>
              </a:spcBef>
              <a:spcAft>
                <a:spcPct val="0"/>
              </a:spcAft>
              <a:defRPr sz="2400">
                <a:solidFill>
                  <a:schemeClr val="tx1"/>
                </a:solidFill>
                <a:latin typeface="Arial" charset="0"/>
              </a:defRPr>
            </a:lvl7pPr>
            <a:lvl8pPr marL="4054475" indent="-457200" fontAlgn="base">
              <a:spcBef>
                <a:spcPct val="0"/>
              </a:spcBef>
              <a:spcAft>
                <a:spcPct val="0"/>
              </a:spcAft>
              <a:defRPr sz="2400">
                <a:solidFill>
                  <a:schemeClr val="tx1"/>
                </a:solidFill>
                <a:latin typeface="Arial" charset="0"/>
              </a:defRPr>
            </a:lvl8pPr>
            <a:lvl9pPr marL="4511675" indent="-457200" fontAlgn="base">
              <a:spcBef>
                <a:spcPct val="0"/>
              </a:spcBef>
              <a:spcAft>
                <a:spcPct val="0"/>
              </a:spcAft>
              <a:defRPr sz="2400">
                <a:solidFill>
                  <a:schemeClr val="tx1"/>
                </a:solidFill>
                <a:latin typeface="Arial" charset="0"/>
              </a:defRPr>
            </a:lvl9pPr>
          </a:lstStyle>
          <a:p>
            <a:pPr algn="r" eaLnBrk="0" hangingPunct="0">
              <a:lnSpc>
                <a:spcPct val="90000"/>
              </a:lnSpc>
            </a:pPr>
            <a:fld id="{B827AA79-5258-4B7D-BB9F-F6629DAE9170}" type="slidenum">
              <a:rPr lang="en-GB" altLang="ko-KR" sz="1000" smtClean="0">
                <a:solidFill>
                  <a:srgbClr val="000000"/>
                </a:solidFill>
                <a:ea typeface="Gulim" pitchFamily="34" charset="-127"/>
                <a:cs typeface="Arial" charset="0"/>
              </a:rPr>
              <a:pPr algn="r" eaLnBrk="0" hangingPunct="0">
                <a:lnSpc>
                  <a:spcPct val="90000"/>
                </a:lnSpc>
              </a:pPr>
              <a:t>‹#›</a:t>
            </a:fld>
            <a:endParaRPr lang="en-GB" altLang="ko-KR" sz="800" dirty="0">
              <a:solidFill>
                <a:srgbClr val="000000"/>
              </a:solidFill>
              <a:ea typeface="Gulim" pitchFamily="34" charset="-127"/>
              <a:cs typeface="Arial" charset="0"/>
            </a:endParaRPr>
          </a:p>
        </p:txBody>
      </p:sp>
      <p:sp>
        <p:nvSpPr>
          <p:cNvPr id="9" name="Warsaw"/>
          <p:cNvSpPr txBox="1">
            <a:spLocks noChangeArrowheads="1"/>
          </p:cNvSpPr>
          <p:nvPr/>
        </p:nvSpPr>
        <p:spPr bwMode="gray">
          <a:xfrm rot="-5400000">
            <a:off x="8418385" y="4914197"/>
            <a:ext cx="2652970" cy="1077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lIns="0" tIns="0" rIns="0" bIns="0" anchor="ctr" anchorCtr="0">
            <a:spAutoFit/>
          </a:bodyPr>
          <a:lstStyle/>
          <a:p>
            <a:pPr algn="l" eaLnBrk="0" hangingPunct="0"/>
            <a:r>
              <a:rPr lang="en-GB" altLang="ko-KR" sz="700" dirty="0" err="1" smtClean="0">
                <a:solidFill>
                  <a:srgbClr val="969696"/>
                </a:solidFill>
                <a:ea typeface="굴림" charset="-127"/>
              </a:rPr>
              <a:t>Bizalmas</a:t>
            </a:r>
            <a:r>
              <a:rPr lang="en-GB" altLang="ko-KR" sz="700" dirty="0" smtClean="0">
                <a:solidFill>
                  <a:srgbClr val="969696"/>
                </a:solidFill>
                <a:ea typeface="굴림" charset="-127"/>
              </a:rPr>
              <a:t> – </a:t>
            </a:r>
            <a:r>
              <a:rPr lang="en-GB" altLang="ko-KR" sz="700" dirty="0" err="1" smtClean="0">
                <a:solidFill>
                  <a:srgbClr val="969696"/>
                </a:solidFill>
                <a:ea typeface="굴림" charset="-127"/>
              </a:rPr>
              <a:t>Belső</a:t>
            </a:r>
            <a:r>
              <a:rPr lang="en-GB" altLang="ko-KR" sz="700" dirty="0" smtClean="0">
                <a:solidFill>
                  <a:srgbClr val="969696"/>
                </a:solidFill>
                <a:ea typeface="굴림" charset="-127"/>
              </a:rPr>
              <a:t> </a:t>
            </a:r>
            <a:r>
              <a:rPr lang="en-GB" altLang="ko-KR" sz="700" dirty="0" err="1" smtClean="0">
                <a:solidFill>
                  <a:srgbClr val="969696"/>
                </a:solidFill>
                <a:ea typeface="굴림" charset="-127"/>
              </a:rPr>
              <a:t>használatra</a:t>
            </a:r>
            <a:r>
              <a:rPr lang="en-GB" altLang="ko-KR" sz="700" dirty="0" smtClean="0">
                <a:solidFill>
                  <a:srgbClr val="969696"/>
                </a:solidFill>
                <a:ea typeface="굴림" charset="-127"/>
              </a:rPr>
              <a:t>!  Confidential – for internal use only!</a:t>
            </a:r>
            <a:endParaRPr lang="en-GB" altLang="ko-KR" sz="700" dirty="0">
              <a:solidFill>
                <a:srgbClr val="969696"/>
              </a:solidFill>
              <a:ea typeface="굴림" charset="-127"/>
            </a:endParaRPr>
          </a:p>
        </p:txBody>
      </p:sp>
      <p:cxnSp>
        <p:nvCxnSpPr>
          <p:cNvPr id="11" name="Gerade Verbindung 10"/>
          <p:cNvCxnSpPr/>
          <p:nvPr/>
        </p:nvCxnSpPr>
        <p:spPr>
          <a:xfrm>
            <a:off x="457200" y="6374538"/>
            <a:ext cx="8942388" cy="0"/>
          </a:xfrm>
          <a:prstGeom prst="line">
            <a:avLst/>
          </a:prstGeom>
          <a:ln w="12700">
            <a:solidFill>
              <a:srgbClr val="00497B"/>
            </a:solidFill>
          </a:ln>
        </p:spPr>
        <p:style>
          <a:lnRef idx="1">
            <a:schemeClr val="accent1"/>
          </a:lnRef>
          <a:fillRef idx="0">
            <a:schemeClr val="accent1"/>
          </a:fillRef>
          <a:effectRef idx="0">
            <a:schemeClr val="accent1"/>
          </a:effectRef>
          <a:fontRef idx="minor">
            <a:schemeClr val="tx1"/>
          </a:fontRef>
        </p:style>
      </p:cxnSp>
      <p:pic>
        <p:nvPicPr>
          <p:cNvPr id="10" name="Picture 3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61126" y="6402388"/>
            <a:ext cx="1006475" cy="28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9321692"/>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Lst>
  <p:transition/>
  <p:timing>
    <p:tnLst>
      <p:par>
        <p:cTn id="1" dur="indefinite" restart="never" nodeType="tmRoot"/>
      </p:par>
    </p:tnLst>
  </p:timing>
  <p:txStyles>
    <p:titleStyle>
      <a:lvl1pPr algn="l" rtl="0" eaLnBrk="1" fontAlgn="base" hangingPunct="1">
        <a:spcBef>
          <a:spcPct val="0"/>
        </a:spcBef>
        <a:spcAft>
          <a:spcPct val="0"/>
        </a:spcAft>
        <a:defRPr sz="2400" b="1">
          <a:solidFill>
            <a:srgbClr val="00497B"/>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algn="l" rtl="0" eaLnBrk="1" fontAlgn="base" hangingPunct="1">
        <a:spcBef>
          <a:spcPct val="20000"/>
        </a:spcBef>
        <a:spcAft>
          <a:spcPct val="0"/>
        </a:spcAft>
        <a:buClr>
          <a:srgbClr val="083676"/>
        </a:buClr>
        <a:buFont typeface="Monotype Sorts" pitchFamily="2" charset="2"/>
        <a:defRPr sz="1600" b="1">
          <a:solidFill>
            <a:srgbClr val="00497B"/>
          </a:solidFill>
          <a:latin typeface="+mn-lt"/>
          <a:ea typeface="+mn-ea"/>
          <a:cs typeface="+mn-cs"/>
        </a:defRPr>
      </a:lvl1pPr>
      <a:lvl2pPr marL="182563" indent="-182563" algn="l" rtl="0" eaLnBrk="1" fontAlgn="base" hangingPunct="1">
        <a:spcBef>
          <a:spcPct val="20000"/>
        </a:spcBef>
        <a:spcAft>
          <a:spcPct val="0"/>
        </a:spcAft>
        <a:buClr>
          <a:srgbClr val="E30613"/>
        </a:buClr>
        <a:buFont typeface="Arial" panose="020B0604020202020204" pitchFamily="34" charset="0"/>
        <a:buChar char="•"/>
        <a:defRPr sz="1600" b="0">
          <a:solidFill>
            <a:schemeClr val="tx1"/>
          </a:solidFill>
          <a:latin typeface="+mn-lt"/>
        </a:defRPr>
      </a:lvl2pPr>
      <a:lvl3pPr marL="538163" indent="-182563" algn="l" rtl="0" eaLnBrk="1" fontAlgn="base" hangingPunct="1">
        <a:spcBef>
          <a:spcPct val="20000"/>
        </a:spcBef>
        <a:spcAft>
          <a:spcPct val="0"/>
        </a:spcAft>
        <a:buClr>
          <a:srgbClr val="E30613"/>
        </a:buClr>
        <a:buFont typeface="Arial" panose="020B0604020202020204" pitchFamily="34" charset="0"/>
        <a:buChar char="•"/>
        <a:defRPr sz="1600" b="0">
          <a:solidFill>
            <a:schemeClr val="tx1"/>
          </a:solidFill>
          <a:latin typeface="+mn-lt"/>
        </a:defRPr>
      </a:lvl3pPr>
      <a:lvl4pPr marL="892175" indent="-171450" algn="l" rtl="0" eaLnBrk="1" fontAlgn="base" hangingPunct="1">
        <a:spcBef>
          <a:spcPct val="20000"/>
        </a:spcBef>
        <a:spcAft>
          <a:spcPct val="0"/>
        </a:spcAft>
        <a:buClr>
          <a:srgbClr val="E30613"/>
        </a:buClr>
        <a:buFont typeface="Arial" panose="020B0604020202020204" pitchFamily="34" charset="0"/>
        <a:buChar char="•"/>
        <a:defRPr sz="1600" b="0">
          <a:solidFill>
            <a:schemeClr val="tx1"/>
          </a:solidFill>
          <a:latin typeface="+mn-lt"/>
        </a:defRPr>
      </a:lvl4pPr>
      <a:lvl5pPr marL="1438275" indent="-180975" algn="l" rtl="0" eaLnBrk="1" fontAlgn="base" hangingPunct="1">
        <a:spcBef>
          <a:spcPct val="20000"/>
        </a:spcBef>
        <a:spcAft>
          <a:spcPct val="0"/>
        </a:spcAft>
        <a:buClr>
          <a:srgbClr val="083676"/>
        </a:buClr>
        <a:buChar char="»"/>
        <a:defRPr sz="1800" b="0" baseline="0">
          <a:solidFill>
            <a:schemeClr val="tx1"/>
          </a:solidFill>
          <a:latin typeface="+mn-lt"/>
        </a:defRPr>
      </a:lvl5pPr>
      <a:lvl6pPr marL="1895475" indent="-180975" algn="l" rtl="0" eaLnBrk="1" fontAlgn="base" hangingPunct="1">
        <a:spcBef>
          <a:spcPct val="20000"/>
        </a:spcBef>
        <a:spcAft>
          <a:spcPct val="0"/>
        </a:spcAft>
        <a:buClr>
          <a:srgbClr val="083676"/>
        </a:buClr>
        <a:buChar char="»"/>
        <a:defRPr sz="1600">
          <a:solidFill>
            <a:schemeClr val="tx1"/>
          </a:solidFill>
          <a:latin typeface="+mn-lt"/>
        </a:defRPr>
      </a:lvl6pPr>
      <a:lvl7pPr marL="2352675" indent="-180975" algn="l" rtl="0" eaLnBrk="1" fontAlgn="base" hangingPunct="1">
        <a:spcBef>
          <a:spcPct val="20000"/>
        </a:spcBef>
        <a:spcAft>
          <a:spcPct val="0"/>
        </a:spcAft>
        <a:buClr>
          <a:srgbClr val="083676"/>
        </a:buClr>
        <a:buChar char="»"/>
        <a:defRPr sz="1600">
          <a:solidFill>
            <a:schemeClr val="tx1"/>
          </a:solidFill>
          <a:latin typeface="+mn-lt"/>
        </a:defRPr>
      </a:lvl7pPr>
      <a:lvl8pPr marL="2809875" indent="-180975" algn="l" rtl="0" eaLnBrk="1" fontAlgn="base" hangingPunct="1">
        <a:spcBef>
          <a:spcPct val="20000"/>
        </a:spcBef>
        <a:spcAft>
          <a:spcPct val="0"/>
        </a:spcAft>
        <a:buClr>
          <a:srgbClr val="083676"/>
        </a:buClr>
        <a:buChar char="»"/>
        <a:defRPr sz="1600">
          <a:solidFill>
            <a:schemeClr val="tx1"/>
          </a:solidFill>
          <a:latin typeface="+mn-lt"/>
        </a:defRPr>
      </a:lvl8pPr>
      <a:lvl9pPr marL="3267075" indent="-180975" algn="l" rtl="0" eaLnBrk="1" fontAlgn="base" hangingPunct="1">
        <a:spcBef>
          <a:spcPct val="20000"/>
        </a:spcBef>
        <a:spcAft>
          <a:spcPct val="0"/>
        </a:spcAft>
        <a:buClr>
          <a:srgbClr val="083676"/>
        </a:buClr>
        <a:buChar char="»"/>
        <a:defRPr sz="16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chart" Target="../charts/chart1.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chart" Target="../charts/chart2.xml"/><Relationship Id="rId5" Type="http://schemas.openxmlformats.org/officeDocument/2006/relationships/image" Target="../media/image5.emf"/><Relationship Id="rId4" Type="http://schemas.openxmlformats.org/officeDocument/2006/relationships/oleObject" Target="file:///C:\Users\BotosA\AppData\Local\Microsoft\Windows\Temporary%20Internet%20Files\Content.Outlook\3PGMGS9C\piacir&#233;szesed&#233;s_2015.12.31._HU.xls!tota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432000" y="1079999"/>
            <a:ext cx="8967600" cy="2945736"/>
          </a:xfrm>
        </p:spPr>
        <p:txBody>
          <a:bodyPr/>
          <a:lstStyle/>
          <a:p>
            <a:r>
              <a:rPr lang="en-GB" dirty="0" smtClean="0"/>
              <a:t>.</a:t>
            </a:r>
            <a:endParaRPr lang="en-GB" dirty="0"/>
          </a:p>
        </p:txBody>
      </p:sp>
      <p:sp>
        <p:nvSpPr>
          <p:cNvPr id="3" name="Alcím 2"/>
          <p:cNvSpPr>
            <a:spLocks noGrp="1"/>
          </p:cNvSpPr>
          <p:nvPr>
            <p:ph type="subTitle" idx="1"/>
          </p:nvPr>
        </p:nvSpPr>
        <p:spPr/>
        <p:txBody>
          <a:bodyPr/>
          <a:lstStyle/>
          <a:p>
            <a:r>
              <a:rPr lang="hu-HU" sz="4000" dirty="0" smtClean="0"/>
              <a:t>Jelzálog portfoliók értékpapírosítása </a:t>
            </a:r>
            <a:r>
              <a:rPr lang="hu-HU" sz="3200" dirty="0" smtClean="0"/>
              <a:t>Refinanszírozási </a:t>
            </a:r>
            <a:r>
              <a:rPr lang="hu-HU" sz="3200" dirty="0" smtClean="0"/>
              <a:t>lehetőségek</a:t>
            </a:r>
            <a:endParaRPr lang="en-GB" sz="3200" dirty="0"/>
          </a:p>
        </p:txBody>
      </p:sp>
      <p:sp>
        <p:nvSpPr>
          <p:cNvPr id="4" name="Szöveg helye 3"/>
          <p:cNvSpPr>
            <a:spLocks noGrp="1"/>
          </p:cNvSpPr>
          <p:nvPr>
            <p:ph type="body" sz="quarter" idx="13"/>
          </p:nvPr>
        </p:nvSpPr>
        <p:spPr/>
        <p:txBody>
          <a:bodyPr/>
          <a:lstStyle/>
          <a:p>
            <a:r>
              <a:rPr lang="hu-HU" dirty="0" smtClean="0"/>
              <a:t>2016. február. 26.</a:t>
            </a:r>
          </a:p>
          <a:p>
            <a:r>
              <a:rPr lang="hu-HU" sz="2000" dirty="0" smtClean="0"/>
              <a:t>Kurucz Katalin </a:t>
            </a:r>
            <a:endParaRPr lang="en-GB" sz="2000" dirty="0"/>
          </a:p>
        </p:txBody>
      </p:sp>
    </p:spTree>
    <p:extLst>
      <p:ext uri="{BB962C8B-B14F-4D97-AF65-F5344CB8AC3E}">
        <p14:creationId xmlns:p14="http://schemas.microsoft.com/office/powerpoint/2010/main" val="90962474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65100"/>
            <a:ext cx="8991600" cy="839788"/>
          </a:xfrm>
        </p:spPr>
        <p:txBody>
          <a:bodyPr/>
          <a:lstStyle/>
          <a:p>
            <a:r>
              <a:rPr lang="hu-HU" dirty="0" smtClean="0"/>
              <a:t>A jelzáloglevél mint forrás</a:t>
            </a:r>
            <a:endParaRPr lang="en-GB" dirty="0"/>
          </a:p>
        </p:txBody>
      </p:sp>
      <p:sp>
        <p:nvSpPr>
          <p:cNvPr id="3" name="Tartalom helye 2"/>
          <p:cNvSpPr>
            <a:spLocks noGrp="1"/>
          </p:cNvSpPr>
          <p:nvPr>
            <p:ph idx="1"/>
          </p:nvPr>
        </p:nvSpPr>
        <p:spPr>
          <a:xfrm>
            <a:off x="457199" y="1060450"/>
            <a:ext cx="7962901" cy="1116693"/>
          </a:xfrm>
          <a:noFill/>
        </p:spPr>
        <p:txBody>
          <a:bodyPr/>
          <a:lstStyle/>
          <a:p>
            <a:pPr marL="285750" lvl="3" indent="-285750">
              <a:buClr>
                <a:srgbClr val="00497B"/>
              </a:buClr>
              <a:defRPr/>
            </a:pPr>
            <a:r>
              <a:rPr lang="hu-HU" dirty="0" smtClean="0">
                <a:solidFill>
                  <a:srgbClr val="00497B"/>
                </a:solidFill>
                <a:cs typeface="Arial" charset="0"/>
              </a:rPr>
              <a:t>A jelzáloglevél hosszú távon is </a:t>
            </a:r>
            <a:r>
              <a:rPr lang="hu-HU" b="1" dirty="0" smtClean="0">
                <a:solidFill>
                  <a:srgbClr val="00497B"/>
                </a:solidFill>
                <a:cs typeface="Arial" charset="0"/>
              </a:rPr>
              <a:t>stabil forrást biztosít</a:t>
            </a:r>
            <a:endParaRPr lang="en-GB" b="1" dirty="0" smtClean="0">
              <a:solidFill>
                <a:srgbClr val="00497B"/>
              </a:solidFill>
              <a:cs typeface="Arial" charset="0"/>
            </a:endParaRPr>
          </a:p>
          <a:p>
            <a:pPr marL="285750" lvl="3" indent="-285750">
              <a:buClr>
                <a:srgbClr val="00497B"/>
              </a:buClr>
              <a:defRPr/>
            </a:pPr>
            <a:r>
              <a:rPr lang="hu-HU" dirty="0" smtClean="0">
                <a:solidFill>
                  <a:srgbClr val="00497B"/>
                </a:solidFill>
                <a:cs typeface="Arial" charset="0"/>
              </a:rPr>
              <a:t>A jelzáloglevél – alacsonyabb kockázatának köszönhetően – ugyanolyan futamidő mellett </a:t>
            </a:r>
            <a:r>
              <a:rPr lang="hu-HU" b="1" dirty="0" smtClean="0">
                <a:solidFill>
                  <a:srgbClr val="00497B"/>
                </a:solidFill>
                <a:cs typeface="Arial" charset="0"/>
              </a:rPr>
              <a:t>olcsóbb forrást jelent mint a „</a:t>
            </a:r>
            <a:r>
              <a:rPr lang="hu-HU" b="1" dirty="0" err="1" smtClean="0">
                <a:solidFill>
                  <a:srgbClr val="00497B"/>
                </a:solidFill>
                <a:cs typeface="Arial" charset="0"/>
              </a:rPr>
              <a:t>senior</a:t>
            </a:r>
            <a:r>
              <a:rPr lang="hu-HU" b="1" dirty="0" smtClean="0">
                <a:solidFill>
                  <a:srgbClr val="00497B"/>
                </a:solidFill>
                <a:cs typeface="Arial" charset="0"/>
              </a:rPr>
              <a:t> </a:t>
            </a:r>
            <a:r>
              <a:rPr lang="hu-HU" b="1" dirty="0" err="1" smtClean="0">
                <a:solidFill>
                  <a:srgbClr val="00497B"/>
                </a:solidFill>
                <a:cs typeface="Arial" charset="0"/>
              </a:rPr>
              <a:t>unsecured</a:t>
            </a:r>
            <a:r>
              <a:rPr lang="hu-HU" b="1" dirty="0" smtClean="0">
                <a:solidFill>
                  <a:srgbClr val="00497B"/>
                </a:solidFill>
                <a:cs typeface="Arial" charset="0"/>
              </a:rPr>
              <a:t>” finanszírozás</a:t>
            </a:r>
            <a:endParaRPr lang="en-GB" b="1" dirty="0" smtClean="0">
              <a:solidFill>
                <a:srgbClr val="00497B"/>
              </a:solidFill>
              <a:cs typeface="Arial" charset="0"/>
            </a:endParaRPr>
          </a:p>
          <a:p>
            <a:endParaRPr lang="hu-HU" dirty="0" smtClean="0"/>
          </a:p>
          <a:p>
            <a:endParaRPr lang="hu-HU" dirty="0"/>
          </a:p>
          <a:p>
            <a:endParaRPr lang="hu-HU" dirty="0" smtClean="0"/>
          </a:p>
          <a:p>
            <a:endParaRPr lang="hu-HU" dirty="0"/>
          </a:p>
          <a:p>
            <a:endParaRPr lang="en-GB" dirty="0"/>
          </a:p>
        </p:txBody>
      </p:sp>
      <p:sp>
        <p:nvSpPr>
          <p:cNvPr id="6" name="Téglalap 5"/>
          <p:cNvSpPr/>
          <p:nvPr/>
        </p:nvSpPr>
        <p:spPr>
          <a:xfrm>
            <a:off x="1097141" y="2044860"/>
            <a:ext cx="7728585" cy="486287"/>
          </a:xfrm>
          <a:prstGeom prst="rect">
            <a:avLst/>
          </a:prstGeom>
          <a:solidFill>
            <a:srgbClr val="00497B"/>
          </a:solidFill>
        </p:spPr>
        <p:txBody>
          <a:bodyPr wrap="square">
            <a:spAutoFit/>
          </a:bodyPr>
          <a:lstStyle/>
          <a:p>
            <a:pPr marL="0" lvl="1">
              <a:lnSpc>
                <a:spcPct val="80000"/>
              </a:lnSpc>
              <a:spcBef>
                <a:spcPct val="20000"/>
              </a:spcBef>
              <a:buClr>
                <a:srgbClr val="083676"/>
              </a:buClr>
              <a:defRPr/>
            </a:pPr>
            <a:r>
              <a:rPr lang="hu-HU" sz="1600" b="1" dirty="0" smtClean="0">
                <a:solidFill>
                  <a:schemeClr val="bg1"/>
                </a:solidFill>
                <a:ea typeface="굴림" charset="-127"/>
              </a:rPr>
              <a:t>Az alacsonyabb kockázat miatt a jelzáloglevél sokkal jobb hitelminősítéssel is rendelkezhet, mint a kibocsátó maga</a:t>
            </a:r>
            <a:endParaRPr lang="en-GB" sz="1600" b="1" dirty="0">
              <a:solidFill>
                <a:schemeClr val="bg1"/>
              </a:solidFill>
              <a:ea typeface="굴림" charset="-127"/>
            </a:endParaRPr>
          </a:p>
        </p:txBody>
      </p:sp>
      <p:graphicFrame>
        <p:nvGraphicFramePr>
          <p:cNvPr id="7" name="Táblázat 6"/>
          <p:cNvGraphicFramePr>
            <a:graphicFrameLocks noGrp="1"/>
          </p:cNvGraphicFramePr>
          <p:nvPr>
            <p:extLst>
              <p:ext uri="{D42A27DB-BD31-4B8C-83A1-F6EECF244321}">
                <p14:modId xmlns:p14="http://schemas.microsoft.com/office/powerpoint/2010/main" val="2920288152"/>
              </p:ext>
            </p:extLst>
          </p:nvPr>
        </p:nvGraphicFramePr>
        <p:xfrm>
          <a:off x="457200" y="2982686"/>
          <a:ext cx="4095750" cy="2311633"/>
        </p:xfrm>
        <a:graphic>
          <a:graphicData uri="http://schemas.openxmlformats.org/drawingml/2006/table">
            <a:tbl>
              <a:tblPr firstRow="1" bandRow="1">
                <a:tableStyleId>{2D5ABB26-0587-4C30-8999-92F81FD0307C}</a:tableStyleId>
              </a:tblPr>
              <a:tblGrid>
                <a:gridCol w="942735"/>
                <a:gridCol w="1029879"/>
                <a:gridCol w="1275466"/>
                <a:gridCol w="847670"/>
              </a:tblGrid>
              <a:tr h="892827">
                <a:tc>
                  <a:txBody>
                    <a:bodyPr/>
                    <a:lstStyle/>
                    <a:p>
                      <a:pPr algn="l"/>
                      <a:r>
                        <a:rPr lang="en-GB" sz="1400" noProof="0" dirty="0" smtClean="0">
                          <a:solidFill>
                            <a:schemeClr val="accent1">
                              <a:lumMod val="75000"/>
                            </a:schemeClr>
                          </a:solidFill>
                        </a:rPr>
                        <a:t>2015</a:t>
                      </a:r>
                      <a:r>
                        <a:rPr lang="hu-HU" sz="1400" noProof="0" dirty="0" smtClean="0">
                          <a:solidFill>
                            <a:schemeClr val="accent1">
                              <a:lumMod val="75000"/>
                            </a:schemeClr>
                          </a:solidFill>
                        </a:rPr>
                        <a:t> Q2</a:t>
                      </a:r>
                      <a:endParaRPr lang="en-GB" sz="1400" b="0" noProof="0" dirty="0">
                        <a:solidFill>
                          <a:schemeClr val="accent1">
                            <a:lumMod val="75000"/>
                          </a:schemeClr>
                        </a:solidFill>
                        <a:latin typeface="+mn-lt"/>
                      </a:endParaRPr>
                    </a:p>
                  </a:txBody>
                  <a:tcPr anchor="ctr"/>
                </a:tc>
                <a:tc>
                  <a:txBody>
                    <a:bodyPr/>
                    <a:lstStyle/>
                    <a:p>
                      <a:pPr algn="l" fontAlgn="b"/>
                      <a:r>
                        <a:rPr lang="hu-HU" sz="1400" u="none" strike="noStrike" noProof="0" dirty="0" smtClean="0">
                          <a:solidFill>
                            <a:schemeClr val="accent1">
                              <a:lumMod val="75000"/>
                            </a:schemeClr>
                          </a:solidFill>
                          <a:effectLst/>
                        </a:rPr>
                        <a:t>A bank hosszú távú deviza-adóssága</a:t>
                      </a:r>
                      <a:endParaRPr lang="en-GB" sz="1400" u="none" strike="noStrike" noProof="0" dirty="0" smtClean="0">
                        <a:solidFill>
                          <a:schemeClr val="accent1">
                            <a:lumMod val="75000"/>
                          </a:schemeClr>
                        </a:solidFill>
                        <a:effectLst/>
                      </a:endParaRPr>
                    </a:p>
                  </a:txBody>
                  <a:tcPr marL="9525" marR="9525" marT="9525" marB="0" anchor="ctr"/>
                </a:tc>
                <a:tc>
                  <a:txBody>
                    <a:bodyPr/>
                    <a:lstStyle/>
                    <a:p>
                      <a:pPr algn="l" fontAlgn="b"/>
                      <a:r>
                        <a:rPr lang="hu-HU" sz="1400" u="none" strike="noStrike" noProof="0" dirty="0" smtClean="0">
                          <a:solidFill>
                            <a:schemeClr val="accent1">
                              <a:lumMod val="75000"/>
                            </a:schemeClr>
                          </a:solidFill>
                          <a:effectLst/>
                        </a:rPr>
                        <a:t>A jelzáloglevél hitelminősítése</a:t>
                      </a:r>
                      <a:endParaRPr lang="en-GB" sz="1400" b="0" i="0" u="none" strike="noStrike" noProof="0" dirty="0">
                        <a:solidFill>
                          <a:schemeClr val="accent1">
                            <a:lumMod val="75000"/>
                          </a:schemeClr>
                        </a:solidFill>
                        <a:effectLst/>
                        <a:latin typeface="+mn-lt"/>
                      </a:endParaRPr>
                    </a:p>
                  </a:txBody>
                  <a:tcPr marL="9525" marR="9525" marT="9525" marB="0" anchor="ctr"/>
                </a:tc>
                <a:tc>
                  <a:txBody>
                    <a:bodyPr/>
                    <a:lstStyle/>
                    <a:p>
                      <a:pPr marL="0" indent="0" algn="l"/>
                      <a:r>
                        <a:rPr lang="hu-HU" sz="1400" noProof="0" dirty="0" smtClean="0">
                          <a:solidFill>
                            <a:schemeClr val="accent1">
                              <a:lumMod val="75000"/>
                            </a:schemeClr>
                          </a:solidFill>
                        </a:rPr>
                        <a:t>Különbség</a:t>
                      </a:r>
                      <a:endParaRPr lang="en-GB" sz="1400" b="0" noProof="0" dirty="0">
                        <a:solidFill>
                          <a:schemeClr val="accent1">
                            <a:lumMod val="75000"/>
                          </a:schemeClr>
                        </a:solidFill>
                        <a:latin typeface="+mn-lt"/>
                      </a:endParaRPr>
                    </a:p>
                  </a:txBody>
                  <a:tcPr anchor="ctr"/>
                </a:tc>
              </a:tr>
              <a:tr h="709403">
                <a:tc>
                  <a:txBody>
                    <a:bodyPr/>
                    <a:lstStyle/>
                    <a:p>
                      <a:pPr algn="l"/>
                      <a:r>
                        <a:rPr lang="en-GB" sz="1600" u="none" strike="noStrike" noProof="0" dirty="0" smtClean="0">
                          <a:effectLst/>
                        </a:rPr>
                        <a:t>OTP </a:t>
                      </a:r>
                      <a:r>
                        <a:rPr lang="hu-HU" sz="1600" u="none" strike="noStrike" noProof="0" dirty="0" smtClean="0">
                          <a:effectLst/>
                        </a:rPr>
                        <a:t>JZB</a:t>
                      </a:r>
                      <a:endParaRPr lang="en-GB" sz="1600" u="none" strike="noStrike" noProof="0" dirty="0" smtClean="0">
                        <a:effectLst/>
                      </a:endParaRPr>
                    </a:p>
                  </a:txBody>
                  <a:tcPr anchor="ctr"/>
                </a:tc>
                <a:tc>
                  <a:txBody>
                    <a:bodyPr/>
                    <a:lstStyle/>
                    <a:p>
                      <a:pPr algn="l" fontAlgn="ctr"/>
                      <a:r>
                        <a:rPr lang="en-GB" sz="1600" b="0" i="0" u="none" strike="noStrike" noProof="0" dirty="0" smtClean="0">
                          <a:solidFill>
                            <a:srgbClr val="000000"/>
                          </a:solidFill>
                          <a:effectLst/>
                          <a:latin typeface="Calibri"/>
                        </a:rPr>
                        <a:t>Ba2</a:t>
                      </a:r>
                      <a:endParaRPr lang="en-GB" sz="1600" b="0" i="0" u="none" strike="noStrike" noProof="0" dirty="0">
                        <a:solidFill>
                          <a:srgbClr val="000000"/>
                        </a:solidFill>
                        <a:effectLst/>
                        <a:latin typeface="Calibri"/>
                      </a:endParaRPr>
                    </a:p>
                  </a:txBody>
                  <a:tcPr marL="9525" marR="9525" marT="9525" marB="0" anchor="ctr"/>
                </a:tc>
                <a:tc>
                  <a:txBody>
                    <a:bodyPr/>
                    <a:lstStyle/>
                    <a:p>
                      <a:pPr algn="l" fontAlgn="ctr"/>
                      <a:r>
                        <a:rPr lang="en-GB" sz="1600" b="0" i="0" u="none" strike="noStrike" noProof="0" dirty="0" smtClean="0">
                          <a:solidFill>
                            <a:srgbClr val="000000"/>
                          </a:solidFill>
                          <a:effectLst/>
                          <a:latin typeface="Calibri"/>
                        </a:rPr>
                        <a:t>Baa2</a:t>
                      </a:r>
                      <a:endParaRPr lang="en-GB" sz="1600" b="0" i="0" u="none" strike="noStrike" noProof="0" dirty="0">
                        <a:solidFill>
                          <a:srgbClr val="000000"/>
                        </a:solidFill>
                        <a:effectLst/>
                        <a:latin typeface="Calibri"/>
                      </a:endParaRPr>
                    </a:p>
                  </a:txBody>
                  <a:tcPr marL="9525" marR="9525" marT="9525" marB="0" anchor="ctr"/>
                </a:tc>
                <a:tc>
                  <a:txBody>
                    <a:bodyPr/>
                    <a:lstStyle/>
                    <a:p>
                      <a:pPr marL="87313" indent="0" algn="l" fontAlgn="ctr"/>
                      <a:r>
                        <a:rPr lang="en-GB" sz="1600" b="0" i="0" u="none" strike="noStrike" noProof="0" dirty="0" smtClean="0">
                          <a:solidFill>
                            <a:srgbClr val="000000"/>
                          </a:solidFill>
                          <a:effectLst/>
                          <a:latin typeface="Calibri"/>
                        </a:rPr>
                        <a:t>3 notch</a:t>
                      </a:r>
                      <a:endParaRPr lang="en-GB" sz="1600" b="0" i="0" u="none" strike="noStrike" noProof="0" dirty="0">
                        <a:solidFill>
                          <a:srgbClr val="000000"/>
                        </a:solidFill>
                        <a:effectLst/>
                        <a:latin typeface="Calibri"/>
                      </a:endParaRPr>
                    </a:p>
                  </a:txBody>
                  <a:tcPr marL="9525" marR="9525" marT="9525" marB="0" anchor="ctr"/>
                </a:tc>
              </a:tr>
              <a:tr h="709403">
                <a:tc>
                  <a:txBody>
                    <a:bodyPr/>
                    <a:lstStyle/>
                    <a:p>
                      <a:pPr algn="l"/>
                      <a:r>
                        <a:rPr lang="en-GB" sz="1600" noProof="0" dirty="0" smtClean="0"/>
                        <a:t>FHB </a:t>
                      </a:r>
                      <a:r>
                        <a:rPr lang="hu-HU" sz="1600" noProof="0" dirty="0" smtClean="0"/>
                        <a:t>JZB</a:t>
                      </a:r>
                      <a:endParaRPr lang="en-GB" sz="1600" noProof="0" dirty="0" smtClean="0"/>
                    </a:p>
                  </a:txBody>
                  <a:tcPr anchor="ctr"/>
                </a:tc>
                <a:tc>
                  <a:txBody>
                    <a:bodyPr/>
                    <a:lstStyle/>
                    <a:p>
                      <a:pPr algn="l" fontAlgn="ctr"/>
                      <a:r>
                        <a:rPr lang="en-GB" sz="1600" b="0" i="0" u="none" strike="noStrike" noProof="0" dirty="0" smtClean="0">
                          <a:solidFill>
                            <a:srgbClr val="000000"/>
                          </a:solidFill>
                          <a:effectLst/>
                          <a:latin typeface="Calibri"/>
                        </a:rPr>
                        <a:t>Caa1</a:t>
                      </a:r>
                      <a:endParaRPr lang="en-GB" sz="1600" b="0" i="0" u="none" strike="noStrike" noProof="0" dirty="0">
                        <a:solidFill>
                          <a:srgbClr val="000000"/>
                        </a:solidFill>
                        <a:effectLst/>
                        <a:latin typeface="Calibri"/>
                      </a:endParaRPr>
                    </a:p>
                  </a:txBody>
                  <a:tcPr marL="9525" marR="9525" marT="9525" marB="0" anchor="ctr"/>
                </a:tc>
                <a:tc>
                  <a:txBody>
                    <a:bodyPr/>
                    <a:lstStyle/>
                    <a:p>
                      <a:pPr algn="l" fontAlgn="ctr"/>
                      <a:r>
                        <a:rPr lang="en-GB" sz="1600" b="0" i="0" u="none" strike="noStrike" noProof="0" dirty="0" smtClean="0">
                          <a:solidFill>
                            <a:srgbClr val="000000"/>
                          </a:solidFill>
                          <a:effectLst/>
                          <a:latin typeface="Calibri"/>
                        </a:rPr>
                        <a:t>Ba1</a:t>
                      </a:r>
                      <a:endParaRPr lang="en-GB" sz="1600" b="0" i="0" u="none" strike="noStrike" noProof="0" dirty="0">
                        <a:solidFill>
                          <a:srgbClr val="000000"/>
                        </a:solidFill>
                        <a:effectLst/>
                        <a:latin typeface="Calibri"/>
                      </a:endParaRPr>
                    </a:p>
                  </a:txBody>
                  <a:tcPr marL="9525" marR="9525" marT="9525" marB="0" anchor="ctr"/>
                </a:tc>
                <a:tc>
                  <a:txBody>
                    <a:bodyPr/>
                    <a:lstStyle/>
                    <a:p>
                      <a:pPr marL="87313" indent="0" algn="l" fontAlgn="ctr"/>
                      <a:r>
                        <a:rPr lang="en-GB" sz="1600" b="0" i="0" u="none" strike="noStrike" noProof="0" dirty="0" smtClean="0">
                          <a:solidFill>
                            <a:srgbClr val="000000"/>
                          </a:solidFill>
                          <a:effectLst/>
                          <a:latin typeface="Calibri"/>
                        </a:rPr>
                        <a:t>6 notch</a:t>
                      </a:r>
                      <a:endParaRPr lang="en-GB" sz="1600" b="0" i="0" u="none" strike="noStrike" noProof="0" dirty="0">
                        <a:solidFill>
                          <a:srgbClr val="000000"/>
                        </a:solidFill>
                        <a:effectLst/>
                        <a:latin typeface="Calibri"/>
                      </a:endParaRPr>
                    </a:p>
                  </a:txBody>
                  <a:tcPr marL="9525" marR="9525" marT="9525" marB="0" anchor="ctr"/>
                </a:tc>
              </a:tr>
            </a:tbl>
          </a:graphicData>
        </a:graphic>
      </p:graphicFrame>
      <p:graphicFrame>
        <p:nvGraphicFramePr>
          <p:cNvPr id="8" name="Táblázat 7"/>
          <p:cNvGraphicFramePr>
            <a:graphicFrameLocks noGrp="1"/>
          </p:cNvGraphicFramePr>
          <p:nvPr>
            <p:extLst>
              <p:ext uri="{D42A27DB-BD31-4B8C-83A1-F6EECF244321}">
                <p14:modId xmlns:p14="http://schemas.microsoft.com/office/powerpoint/2010/main" val="4163361501"/>
              </p:ext>
            </p:extLst>
          </p:nvPr>
        </p:nvGraphicFramePr>
        <p:xfrm>
          <a:off x="4715963" y="2645228"/>
          <a:ext cx="4555671" cy="3567700"/>
        </p:xfrm>
        <a:graphic>
          <a:graphicData uri="http://schemas.openxmlformats.org/drawingml/2006/table">
            <a:tbl>
              <a:tblPr firstRow="1" bandRow="1">
                <a:tableStyleId>{2D5ABB26-0587-4C30-8999-92F81FD0307C}</a:tableStyleId>
              </a:tblPr>
              <a:tblGrid>
                <a:gridCol w="1009923"/>
                <a:gridCol w="1184200"/>
                <a:gridCol w="1418691"/>
                <a:gridCol w="942857"/>
              </a:tblGrid>
              <a:tr h="1352530">
                <a:tc>
                  <a:txBody>
                    <a:bodyPr/>
                    <a:lstStyle/>
                    <a:p>
                      <a:pPr algn="l"/>
                      <a:r>
                        <a:rPr lang="hu-HU" sz="1600" noProof="0" dirty="0" smtClean="0">
                          <a:solidFill>
                            <a:schemeClr val="accent1">
                              <a:lumMod val="75000"/>
                            </a:schemeClr>
                          </a:solidFill>
                        </a:rPr>
                        <a:t>Hitel-minősítő</a:t>
                      </a:r>
                      <a:endParaRPr lang="en-GB" sz="1600" b="0" noProof="0" dirty="0">
                        <a:solidFill>
                          <a:schemeClr val="accent1">
                            <a:lumMod val="75000"/>
                          </a:schemeClr>
                        </a:solidFill>
                        <a:latin typeface="+mn-lt"/>
                      </a:endParaRPr>
                    </a:p>
                  </a:txBody>
                  <a:tcPr anchor="ctr"/>
                </a:tc>
                <a:tc>
                  <a:txBody>
                    <a:bodyPr/>
                    <a:lstStyle/>
                    <a:p>
                      <a:pPr algn="l" fontAlgn="b"/>
                      <a:r>
                        <a:rPr lang="hu-HU" sz="1600" u="none" strike="noStrike" noProof="0" dirty="0" smtClean="0">
                          <a:solidFill>
                            <a:schemeClr val="accent1">
                              <a:lumMod val="75000"/>
                            </a:schemeClr>
                          </a:solidFill>
                          <a:effectLst/>
                        </a:rPr>
                        <a:t>Magyarország hosszú távú devizaadóssága</a:t>
                      </a:r>
                      <a:endParaRPr lang="en-GB" sz="1600" b="0" i="0" u="none" strike="noStrike" noProof="0" dirty="0">
                        <a:solidFill>
                          <a:schemeClr val="accent1">
                            <a:lumMod val="75000"/>
                          </a:schemeClr>
                        </a:solidFill>
                        <a:effectLst/>
                        <a:latin typeface="+mn-lt"/>
                      </a:endParaRPr>
                    </a:p>
                  </a:txBody>
                  <a:tcPr marL="9525" marR="9525" marT="9525" marB="0" anchor="ctr"/>
                </a:tc>
                <a:tc>
                  <a:txBody>
                    <a:bodyPr/>
                    <a:lstStyle/>
                    <a:p>
                      <a:pPr marL="87313" indent="0" algn="l" fontAlgn="b"/>
                      <a:r>
                        <a:rPr lang="hu-HU" sz="1600" u="none" strike="noStrike" noProof="0" dirty="0" smtClean="0">
                          <a:solidFill>
                            <a:schemeClr val="accent1">
                              <a:lumMod val="75000"/>
                            </a:schemeClr>
                          </a:solidFill>
                          <a:effectLst/>
                        </a:rPr>
                        <a:t>Kilátás</a:t>
                      </a:r>
                      <a:endParaRPr lang="en-GB" sz="1600" b="0" i="0" u="none" strike="noStrike" noProof="0" dirty="0">
                        <a:solidFill>
                          <a:schemeClr val="accent1">
                            <a:lumMod val="75000"/>
                          </a:schemeClr>
                        </a:solidFill>
                        <a:effectLst/>
                        <a:latin typeface="+mn-lt"/>
                      </a:endParaRPr>
                    </a:p>
                  </a:txBody>
                  <a:tcPr marL="9525" marR="9525" marT="9525" marB="0" anchor="ctr"/>
                </a:tc>
                <a:tc>
                  <a:txBody>
                    <a:bodyPr/>
                    <a:lstStyle/>
                    <a:p>
                      <a:pPr algn="l"/>
                      <a:r>
                        <a:rPr lang="hu-HU" sz="1600" noProof="0" dirty="0" smtClean="0">
                          <a:solidFill>
                            <a:schemeClr val="accent1">
                              <a:lumMod val="75000"/>
                            </a:schemeClr>
                          </a:solidFill>
                        </a:rPr>
                        <a:t>A változás</a:t>
                      </a:r>
                      <a:r>
                        <a:rPr lang="hu-HU" sz="1600" baseline="0" noProof="0" dirty="0" smtClean="0">
                          <a:solidFill>
                            <a:schemeClr val="accent1">
                              <a:lumMod val="75000"/>
                            </a:schemeClr>
                          </a:solidFill>
                        </a:rPr>
                        <a:t> dátuma</a:t>
                      </a:r>
                      <a:endParaRPr lang="en-GB" sz="1600" b="0" noProof="0" dirty="0">
                        <a:solidFill>
                          <a:schemeClr val="accent1">
                            <a:lumMod val="75000"/>
                          </a:schemeClr>
                        </a:solidFill>
                        <a:latin typeface="+mn-lt"/>
                      </a:endParaRPr>
                    </a:p>
                  </a:txBody>
                  <a:tcPr anchor="ctr"/>
                </a:tc>
              </a:tr>
              <a:tr h="738390">
                <a:tc>
                  <a:txBody>
                    <a:bodyPr/>
                    <a:lstStyle/>
                    <a:p>
                      <a:pPr algn="l"/>
                      <a:r>
                        <a:rPr lang="en-GB" sz="1600" u="none" strike="noStrike" noProof="0" dirty="0" smtClean="0">
                          <a:effectLst/>
                        </a:rPr>
                        <a:t>FITCH </a:t>
                      </a:r>
                      <a:endParaRPr lang="en-GB" sz="1600" noProof="0" dirty="0">
                        <a:latin typeface="+mn-lt"/>
                      </a:endParaRPr>
                    </a:p>
                  </a:txBody>
                  <a:tcPr anchor="ctr"/>
                </a:tc>
                <a:tc>
                  <a:txBody>
                    <a:bodyPr/>
                    <a:lstStyle/>
                    <a:p>
                      <a:pPr algn="l" fontAlgn="b"/>
                      <a:r>
                        <a:rPr lang="en-GB" sz="1600" u="none" strike="noStrike" noProof="0" dirty="0" smtClean="0">
                          <a:effectLst/>
                        </a:rPr>
                        <a:t>BB+</a:t>
                      </a:r>
                      <a:endParaRPr lang="en-GB" sz="1600" b="0" i="0" u="none" strike="noStrike" noProof="0" dirty="0">
                        <a:solidFill>
                          <a:srgbClr val="000000"/>
                        </a:solidFill>
                        <a:effectLst/>
                        <a:latin typeface="+mn-lt"/>
                      </a:endParaRPr>
                    </a:p>
                  </a:txBody>
                  <a:tcPr marL="9525" marR="9525" marT="9525" marB="0" anchor="ctr"/>
                </a:tc>
                <a:tc>
                  <a:txBody>
                    <a:bodyPr/>
                    <a:lstStyle/>
                    <a:p>
                      <a:pPr marL="85725" indent="0" algn="l" fontAlgn="b"/>
                      <a:r>
                        <a:rPr lang="hu-HU" sz="1600" u="none" strike="noStrike" noProof="0" dirty="0" smtClean="0">
                          <a:effectLst/>
                        </a:rPr>
                        <a:t>pozitív</a:t>
                      </a:r>
                      <a:endParaRPr lang="en-GB" sz="1600" b="0" i="0" u="none" strike="noStrike" noProof="0" dirty="0">
                        <a:solidFill>
                          <a:srgbClr val="000000"/>
                        </a:solidFill>
                        <a:effectLst/>
                        <a:latin typeface="+mn-lt"/>
                      </a:endParaRPr>
                    </a:p>
                  </a:txBody>
                  <a:tcPr marL="9525" marR="9525" marT="9525" marB="0" anchor="ctr"/>
                </a:tc>
                <a:tc>
                  <a:txBody>
                    <a:bodyPr/>
                    <a:lstStyle/>
                    <a:p>
                      <a:pPr marL="85725" indent="0" algn="l" fontAlgn="b"/>
                      <a:r>
                        <a:rPr lang="en-GB" sz="1600" u="none" strike="noStrike" noProof="0" dirty="0" smtClean="0">
                          <a:effectLst/>
                        </a:rPr>
                        <a:t>2015.05.22</a:t>
                      </a:r>
                      <a:endParaRPr lang="en-GB" sz="1600" b="0" i="0" u="none" strike="noStrike" noProof="0" dirty="0">
                        <a:solidFill>
                          <a:srgbClr val="000000"/>
                        </a:solidFill>
                        <a:effectLst/>
                        <a:latin typeface="+mn-lt"/>
                      </a:endParaRPr>
                    </a:p>
                  </a:txBody>
                  <a:tcPr marL="9525" marR="9525" marT="9525" marB="0" anchor="ctr"/>
                </a:tc>
              </a:tr>
              <a:tr h="738390">
                <a:tc>
                  <a:txBody>
                    <a:bodyPr/>
                    <a:lstStyle/>
                    <a:p>
                      <a:pPr algn="l"/>
                      <a:r>
                        <a:rPr lang="en-GB" sz="1600" noProof="0" dirty="0" smtClean="0"/>
                        <a:t>MOODY’S</a:t>
                      </a:r>
                      <a:endParaRPr lang="en-GB" sz="1600" noProof="0" dirty="0">
                        <a:latin typeface="+mn-lt"/>
                      </a:endParaRPr>
                    </a:p>
                  </a:txBody>
                  <a:tcPr anchor="ctr"/>
                </a:tc>
                <a:tc>
                  <a:txBody>
                    <a:bodyPr/>
                    <a:lstStyle/>
                    <a:p>
                      <a:pPr algn="l" fontAlgn="b"/>
                      <a:r>
                        <a:rPr lang="en-GB" sz="1600" u="none" strike="noStrike" noProof="0" dirty="0" smtClean="0">
                          <a:effectLst/>
                        </a:rPr>
                        <a:t>Ba1</a:t>
                      </a:r>
                      <a:endParaRPr lang="en-GB" sz="1600" b="0" i="0" u="none" strike="noStrike" noProof="0" dirty="0">
                        <a:solidFill>
                          <a:srgbClr val="000000"/>
                        </a:solidFill>
                        <a:effectLst/>
                        <a:latin typeface="+mn-lt"/>
                      </a:endParaRP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600" u="none" strike="noStrike" noProof="0" dirty="0" smtClean="0">
                          <a:effectLst/>
                        </a:rPr>
                        <a:t>pozitív</a:t>
                      </a:r>
                      <a:endParaRPr lang="en-GB" sz="1600" noProof="0" dirty="0">
                        <a:latin typeface="+mn-lt"/>
                      </a:endParaRPr>
                    </a:p>
                  </a:txBody>
                  <a:tcPr anchor="ctr"/>
                </a:tc>
                <a:tc>
                  <a:txBody>
                    <a:bodyPr/>
                    <a:lstStyle/>
                    <a:p>
                      <a:pPr algn="l"/>
                      <a:r>
                        <a:rPr lang="en-GB" sz="1600" noProof="0" dirty="0" smtClean="0"/>
                        <a:t>2015.11.06.</a:t>
                      </a:r>
                      <a:endParaRPr lang="en-GB" sz="1600" noProof="0" dirty="0">
                        <a:latin typeface="+mn-lt"/>
                      </a:endParaRPr>
                    </a:p>
                  </a:txBody>
                  <a:tcPr anchor="ctr"/>
                </a:tc>
              </a:tr>
              <a:tr h="738390">
                <a:tc>
                  <a:txBody>
                    <a:bodyPr/>
                    <a:lstStyle/>
                    <a:p>
                      <a:pPr algn="l"/>
                      <a:r>
                        <a:rPr lang="en-GB" sz="1600" noProof="0" dirty="0" smtClean="0"/>
                        <a:t>S&amp;P</a:t>
                      </a:r>
                      <a:endParaRPr lang="en-GB" sz="1600" noProof="0" dirty="0">
                        <a:latin typeface="+mn-lt"/>
                      </a:endParaRPr>
                    </a:p>
                  </a:txBody>
                  <a:tcPr anchor="ctr"/>
                </a:tc>
                <a:tc>
                  <a:txBody>
                    <a:bodyPr/>
                    <a:lstStyle/>
                    <a:p>
                      <a:pPr algn="l" fontAlgn="b"/>
                      <a:r>
                        <a:rPr lang="en-GB" sz="1600" u="none" strike="noStrike" noProof="0" dirty="0" smtClean="0">
                          <a:effectLst/>
                        </a:rPr>
                        <a:t>BB+</a:t>
                      </a:r>
                      <a:endParaRPr lang="en-GB" sz="1600" b="0" i="0" u="none" strike="noStrike" noProof="0" dirty="0">
                        <a:solidFill>
                          <a:srgbClr val="000000"/>
                        </a:solidFill>
                        <a:effectLst/>
                        <a:latin typeface="+mn-lt"/>
                      </a:endParaRPr>
                    </a:p>
                  </a:txBody>
                  <a:tcPr marL="9525" marR="9525" marT="9525" marB="0" anchor="ctr"/>
                </a:tc>
                <a:tc>
                  <a:txBody>
                    <a:bodyPr/>
                    <a:lstStyle/>
                    <a:p>
                      <a:pPr algn="l"/>
                      <a:r>
                        <a:rPr lang="hu-HU" sz="1600" noProof="0" dirty="0" smtClean="0"/>
                        <a:t>stabil</a:t>
                      </a:r>
                      <a:endParaRPr lang="en-GB" sz="1600" noProof="0" dirty="0">
                        <a:latin typeface="+mn-lt"/>
                      </a:endParaRPr>
                    </a:p>
                  </a:txBody>
                  <a:tcPr anchor="ctr"/>
                </a:tc>
                <a:tc>
                  <a:txBody>
                    <a:bodyPr/>
                    <a:lstStyle/>
                    <a:p>
                      <a:pPr algn="l"/>
                      <a:r>
                        <a:rPr lang="en-GB" sz="1600" noProof="0" dirty="0" smtClean="0"/>
                        <a:t>2015.03.20.</a:t>
                      </a:r>
                      <a:endParaRPr lang="en-GB" sz="1600" noProof="0" dirty="0">
                        <a:latin typeface="+mn-lt"/>
                      </a:endParaRPr>
                    </a:p>
                  </a:txBody>
                  <a:tcPr anchor="ctr"/>
                </a:tc>
              </a:tr>
            </a:tbl>
          </a:graphicData>
        </a:graphic>
      </p:graphicFrame>
      <p:sp>
        <p:nvSpPr>
          <p:cNvPr id="4" name="Téglalap 3"/>
          <p:cNvSpPr/>
          <p:nvPr/>
        </p:nvSpPr>
        <p:spPr bwMode="auto">
          <a:xfrm>
            <a:off x="4785359" y="4085913"/>
            <a:ext cx="45719" cy="1491133"/>
          </a:xfrm>
          <a:prstGeom prst="rect">
            <a:avLst/>
          </a:prstGeom>
          <a:solidFill>
            <a:srgbClr val="D5EDFA"/>
          </a:solidFill>
          <a:ln w="63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34554981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um 2" hidden="1"/>
          <p:cNvGraphicFramePr>
            <a:graphicFrameLocks noChangeAspect="1"/>
          </p:cNvGraphicFramePr>
          <p:nvPr>
            <p:custDataLst>
              <p:tags r:id="rId2"/>
            </p:custDataLst>
            <p:extLst>
              <p:ext uri="{D42A27DB-BD31-4B8C-83A1-F6EECF244321}">
                <p14:modId xmlns:p14="http://schemas.microsoft.com/office/powerpoint/2010/main" val="41055861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4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aphicFrame>
        <p:nvGraphicFramePr>
          <p:cNvPr id="6" name="Diagram 5"/>
          <p:cNvGraphicFramePr>
            <a:graphicFrameLocks noGrp="1"/>
          </p:cNvGraphicFramePr>
          <p:nvPr>
            <p:extLst>
              <p:ext uri="{D42A27DB-BD31-4B8C-83A1-F6EECF244321}">
                <p14:modId xmlns:p14="http://schemas.microsoft.com/office/powerpoint/2010/main" val="3683535501"/>
              </p:ext>
            </p:extLst>
          </p:nvPr>
        </p:nvGraphicFramePr>
        <p:xfrm>
          <a:off x="580987" y="1074312"/>
          <a:ext cx="8663171" cy="5131227"/>
        </p:xfrm>
        <a:graphic>
          <a:graphicData uri="http://schemas.openxmlformats.org/drawingml/2006/chart">
            <c:chart xmlns:c="http://schemas.openxmlformats.org/drawingml/2006/chart" xmlns:r="http://schemas.openxmlformats.org/officeDocument/2006/relationships" r:id="rId6"/>
          </a:graphicData>
        </a:graphic>
      </p:graphicFrame>
      <p:sp>
        <p:nvSpPr>
          <p:cNvPr id="2" name="Cím 1"/>
          <p:cNvSpPr>
            <a:spLocks noGrp="1"/>
          </p:cNvSpPr>
          <p:nvPr>
            <p:ph type="title"/>
          </p:nvPr>
        </p:nvSpPr>
        <p:spPr/>
        <p:txBody>
          <a:bodyPr/>
          <a:lstStyle/>
          <a:p>
            <a:r>
              <a:rPr lang="hu-HU" dirty="0" smtClean="0"/>
              <a:t>Az árazás sematikus modellje</a:t>
            </a:r>
            <a:endParaRPr lang="hu-HU" dirty="0"/>
          </a:p>
        </p:txBody>
      </p:sp>
      <p:sp>
        <p:nvSpPr>
          <p:cNvPr id="4" name="Rectangle 2"/>
          <p:cNvSpPr>
            <a:spLocks noChangeArrowheads="1"/>
          </p:cNvSpPr>
          <p:nvPr/>
        </p:nvSpPr>
        <p:spPr bwMode="auto">
          <a:xfrm>
            <a:off x="274329" y="-24939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Tree>
    <p:extLst>
      <p:ext uri="{BB962C8B-B14F-4D97-AF65-F5344CB8AC3E}">
        <p14:creationId xmlns:p14="http://schemas.microsoft.com/office/powerpoint/2010/main" val="296179265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88800" y="1134000"/>
            <a:ext cx="8960400" cy="5137200"/>
          </a:xfrm>
        </p:spPr>
        <p:txBody>
          <a:bodyPr>
            <a:noAutofit/>
          </a:bodyPr>
          <a:lstStyle/>
          <a:p>
            <a:pPr marL="87313" lvl="1" indent="0" algn="just">
              <a:buNone/>
              <a:tabLst>
                <a:tab pos="8699500" algn="l"/>
              </a:tabLst>
              <a:defRPr/>
            </a:pPr>
            <a:r>
              <a:rPr lang="hu-HU" sz="1400" dirty="0" smtClean="0">
                <a:solidFill>
                  <a:srgbClr val="00497B"/>
                </a:solidFill>
                <a:latin typeface="+mj-lt"/>
              </a:rPr>
              <a:t>A működés megkezdésének időszakában </a:t>
            </a:r>
            <a:r>
              <a:rPr lang="en-GB" sz="1400" dirty="0" smtClean="0">
                <a:solidFill>
                  <a:srgbClr val="00497B"/>
                </a:solidFill>
                <a:latin typeface="+mj-lt"/>
              </a:rPr>
              <a:t>(2016-2017) </a:t>
            </a:r>
            <a:r>
              <a:rPr lang="hu-HU" sz="1400" dirty="0" smtClean="0">
                <a:solidFill>
                  <a:srgbClr val="00497B"/>
                </a:solidFill>
                <a:latin typeface="+mj-lt"/>
              </a:rPr>
              <a:t>a </a:t>
            </a:r>
            <a:r>
              <a:rPr lang="hu-HU" sz="1400" b="1" dirty="0" smtClean="0">
                <a:solidFill>
                  <a:srgbClr val="00497B"/>
                </a:solidFill>
                <a:latin typeface="+mj-lt"/>
              </a:rPr>
              <a:t>forintban denominált jelzáloglevelek kibocsátása </a:t>
            </a:r>
            <a:r>
              <a:rPr lang="hu-HU" sz="1400" dirty="0" smtClean="0">
                <a:solidFill>
                  <a:srgbClr val="00497B"/>
                </a:solidFill>
                <a:latin typeface="+mj-lt"/>
              </a:rPr>
              <a:t>áll a  fókuszban, mivel ezek biztosítják a </a:t>
            </a:r>
            <a:r>
              <a:rPr lang="hu-HU" sz="1400" dirty="0" err="1" smtClean="0">
                <a:solidFill>
                  <a:srgbClr val="00497B"/>
                </a:solidFill>
                <a:latin typeface="+mj-lt"/>
              </a:rPr>
              <a:t>JMM-megfelelést</a:t>
            </a:r>
            <a:r>
              <a:rPr lang="hu-HU" sz="1400" dirty="0" smtClean="0">
                <a:solidFill>
                  <a:srgbClr val="00497B"/>
                </a:solidFill>
                <a:latin typeface="+mj-lt"/>
              </a:rPr>
              <a:t>.</a:t>
            </a:r>
          </a:p>
          <a:p>
            <a:pPr marL="87313" lvl="1" indent="0" algn="just">
              <a:buNone/>
              <a:tabLst>
                <a:tab pos="8699500" algn="l"/>
              </a:tabLst>
              <a:defRPr/>
            </a:pPr>
            <a:endParaRPr lang="en-GB" altLang="hu-HU" sz="1400" dirty="0" smtClean="0">
              <a:solidFill>
                <a:srgbClr val="00497B"/>
              </a:solidFill>
              <a:latin typeface="+mj-lt"/>
              <a:cs typeface="Arial" charset="0"/>
            </a:endParaRPr>
          </a:p>
          <a:p>
            <a:pPr marL="87313" algn="just">
              <a:tabLst>
                <a:tab pos="8699500" algn="l"/>
              </a:tabLst>
            </a:pPr>
            <a:r>
              <a:rPr lang="hu-HU" sz="1400" b="0" dirty="0" smtClean="0">
                <a:latin typeface="+mj-lt"/>
              </a:rPr>
              <a:t>Később</a:t>
            </a:r>
            <a:r>
              <a:rPr lang="en-GB" sz="1400" b="0" dirty="0" smtClean="0">
                <a:latin typeface="+mj-lt"/>
              </a:rPr>
              <a:t> (2018-), </a:t>
            </a:r>
            <a:r>
              <a:rPr lang="hu-HU" sz="1400" b="0" dirty="0" smtClean="0">
                <a:latin typeface="+mj-lt"/>
              </a:rPr>
              <a:t>amint a magyar jelzáloglevél-piac telítődik, a hitelminősítés megszerzését követően </a:t>
            </a:r>
            <a:r>
              <a:rPr lang="hu-HU" sz="1400" dirty="0">
                <a:latin typeface="+mj-lt"/>
              </a:rPr>
              <a:t>e</a:t>
            </a:r>
            <a:r>
              <a:rPr lang="hu-HU" sz="1400" dirty="0" smtClean="0">
                <a:latin typeface="+mj-lt"/>
              </a:rPr>
              <a:t>uróban denominált jelzáloglevelek kibocsátására is sor kerül  a várakozásaink szerint</a:t>
            </a:r>
            <a:r>
              <a:rPr lang="hu-HU" sz="1400" b="0" dirty="0" smtClean="0">
                <a:latin typeface="+mj-lt"/>
              </a:rPr>
              <a:t>.</a:t>
            </a:r>
            <a:endParaRPr lang="en-GB" sz="1400" dirty="0" smtClean="0">
              <a:latin typeface="+mj-lt"/>
            </a:endParaRPr>
          </a:p>
          <a:p>
            <a:pPr marL="87313" algn="just">
              <a:tabLst>
                <a:tab pos="8699500" algn="l"/>
              </a:tabLst>
              <a:defRPr/>
            </a:pPr>
            <a:endParaRPr lang="en-GB" altLang="hu-HU" sz="1400" b="1" dirty="0" smtClean="0">
              <a:latin typeface="+mj-lt"/>
              <a:cs typeface="Arial" charset="0"/>
            </a:endParaRPr>
          </a:p>
          <a:p>
            <a:pPr marL="87313" algn="just">
              <a:tabLst>
                <a:tab pos="8699500" algn="l"/>
              </a:tabLst>
              <a:defRPr/>
            </a:pPr>
            <a:r>
              <a:rPr lang="hu-HU" altLang="hu-HU" b="1" dirty="0" smtClean="0">
                <a:latin typeface="+mj-lt"/>
                <a:cs typeface="Arial" charset="0"/>
              </a:rPr>
              <a:t>Lehetséges értékesítési csatornák</a:t>
            </a:r>
          </a:p>
          <a:p>
            <a:pPr marL="87313" algn="just">
              <a:tabLst>
                <a:tab pos="8699500" algn="l"/>
              </a:tabLst>
              <a:defRPr/>
            </a:pPr>
            <a:endParaRPr lang="en-GB" altLang="hu-HU" b="1" dirty="0" smtClean="0">
              <a:latin typeface="+mj-lt"/>
              <a:cs typeface="Arial" charset="0"/>
            </a:endParaRPr>
          </a:p>
          <a:p>
            <a:pPr marL="357188" lvl="1" indent="-269875" algn="just">
              <a:lnSpc>
                <a:spcPct val="150000"/>
              </a:lnSpc>
              <a:buClr>
                <a:srgbClr val="00497B"/>
              </a:buClr>
              <a:tabLst>
                <a:tab pos="8699500" algn="l"/>
              </a:tabLst>
              <a:defRPr/>
            </a:pPr>
            <a:r>
              <a:rPr lang="en-GB" altLang="hu-HU" sz="1400" b="1" dirty="0" smtClean="0">
                <a:solidFill>
                  <a:srgbClr val="00497B"/>
                </a:solidFill>
                <a:latin typeface="+mj-lt"/>
                <a:cs typeface="Arial" charset="0"/>
              </a:rPr>
              <a:t>Standard, benchmark </a:t>
            </a:r>
            <a:r>
              <a:rPr lang="hu-HU" altLang="hu-HU" sz="1400" b="1" dirty="0" smtClean="0">
                <a:solidFill>
                  <a:srgbClr val="00497B"/>
                </a:solidFill>
                <a:latin typeface="+mj-lt"/>
                <a:cs typeface="Arial" charset="0"/>
              </a:rPr>
              <a:t>kibocsátások </a:t>
            </a:r>
            <a:r>
              <a:rPr lang="hu-HU" altLang="hu-HU" sz="1400" dirty="0" smtClean="0">
                <a:solidFill>
                  <a:srgbClr val="00497B"/>
                </a:solidFill>
                <a:latin typeface="+mj-lt"/>
                <a:cs typeface="Arial" charset="0"/>
              </a:rPr>
              <a:t>a Budapesti Értéktőzsdén történő jegyzéssel, másodpiaci árjegyzéssel, hazai és külföldi intézményi befektetők számára</a:t>
            </a:r>
            <a:endParaRPr lang="en-GB" altLang="hu-HU" sz="1400" dirty="0" smtClean="0">
              <a:solidFill>
                <a:srgbClr val="00497B"/>
              </a:solidFill>
              <a:latin typeface="+mj-lt"/>
              <a:cs typeface="Arial" charset="0"/>
            </a:endParaRPr>
          </a:p>
          <a:p>
            <a:pPr marL="357188" lvl="1" indent="-269875" algn="just">
              <a:lnSpc>
                <a:spcPct val="150000"/>
              </a:lnSpc>
              <a:buClr>
                <a:srgbClr val="00497B"/>
              </a:buClr>
              <a:tabLst>
                <a:tab pos="8699500" algn="l"/>
              </a:tabLst>
              <a:defRPr/>
            </a:pPr>
            <a:r>
              <a:rPr lang="hu-HU" altLang="hu-HU" sz="1400" b="1" dirty="0" smtClean="0">
                <a:solidFill>
                  <a:srgbClr val="00497B"/>
                </a:solidFill>
                <a:latin typeface="+mj-lt"/>
                <a:cs typeface="Arial" charset="0"/>
              </a:rPr>
              <a:t>Méretre szabott kibocsátások </a:t>
            </a:r>
            <a:r>
              <a:rPr lang="hu-HU" altLang="hu-HU" sz="1400" dirty="0" smtClean="0">
                <a:solidFill>
                  <a:srgbClr val="00497B"/>
                </a:solidFill>
                <a:latin typeface="+mj-lt"/>
                <a:cs typeface="Arial" charset="0"/>
              </a:rPr>
              <a:t>magyar intézményi befektetők számára</a:t>
            </a:r>
            <a:endParaRPr lang="en-GB" altLang="hu-HU" sz="1400" dirty="0" smtClean="0">
              <a:solidFill>
                <a:srgbClr val="00497B"/>
              </a:solidFill>
              <a:latin typeface="+mj-lt"/>
              <a:cs typeface="Arial" charset="0"/>
            </a:endParaRPr>
          </a:p>
          <a:p>
            <a:pPr marL="357188" lvl="1" indent="-269875" algn="just">
              <a:lnSpc>
                <a:spcPct val="150000"/>
              </a:lnSpc>
              <a:buClr>
                <a:srgbClr val="00497B"/>
              </a:buClr>
              <a:tabLst>
                <a:tab pos="8699500" algn="l"/>
              </a:tabLst>
              <a:defRPr/>
            </a:pPr>
            <a:r>
              <a:rPr lang="hu-HU" altLang="hu-HU" sz="1400" dirty="0" smtClean="0">
                <a:solidFill>
                  <a:srgbClr val="00497B"/>
                </a:solidFill>
                <a:latin typeface="+mj-lt"/>
                <a:cs typeface="Arial" charset="0"/>
              </a:rPr>
              <a:t>Esetlegesen</a:t>
            </a:r>
            <a:r>
              <a:rPr lang="hu-HU" altLang="hu-HU" sz="1400" b="1" dirty="0" smtClean="0">
                <a:solidFill>
                  <a:srgbClr val="00497B"/>
                </a:solidFill>
                <a:latin typeface="+mj-lt"/>
                <a:cs typeface="Arial" charset="0"/>
              </a:rPr>
              <a:t> lakossági értékesítés a  Bank hálózatán keresztül</a:t>
            </a:r>
            <a:endParaRPr lang="en-GB" altLang="hu-HU" sz="1400" dirty="0" smtClean="0">
              <a:solidFill>
                <a:srgbClr val="00497B"/>
              </a:solidFill>
              <a:latin typeface="+mj-lt"/>
              <a:cs typeface="Arial" charset="0"/>
            </a:endParaRPr>
          </a:p>
          <a:p>
            <a:pPr marL="357188" lvl="1" indent="-269875" algn="just">
              <a:lnSpc>
                <a:spcPct val="150000"/>
              </a:lnSpc>
              <a:buClr>
                <a:srgbClr val="00497B"/>
              </a:buClr>
              <a:tabLst>
                <a:tab pos="8699500" algn="l"/>
              </a:tabLst>
              <a:defRPr/>
            </a:pPr>
            <a:r>
              <a:rPr lang="hu-HU" altLang="hu-HU" sz="1400" b="1" dirty="0" smtClean="0">
                <a:solidFill>
                  <a:srgbClr val="00497B"/>
                </a:solidFill>
                <a:latin typeface="+mj-lt"/>
                <a:cs typeface="Arial" charset="0"/>
              </a:rPr>
              <a:t>MNB-program </a:t>
            </a:r>
            <a:r>
              <a:rPr lang="en-GB" altLang="hu-HU" sz="1400" dirty="0" smtClean="0">
                <a:solidFill>
                  <a:srgbClr val="00497B"/>
                </a:solidFill>
                <a:latin typeface="+mj-lt"/>
                <a:cs typeface="Arial" charset="0"/>
              </a:rPr>
              <a:t>(</a:t>
            </a:r>
            <a:r>
              <a:rPr lang="hu-HU" altLang="hu-HU" sz="1400" dirty="0" smtClean="0">
                <a:solidFill>
                  <a:srgbClr val="00497B"/>
                </a:solidFill>
                <a:latin typeface="+mj-lt"/>
                <a:cs typeface="Arial" charset="0"/>
              </a:rPr>
              <a:t>valószínűnek tartjuk, hogy az MNB a 2010-es jelzáloglevél-vásárlási programjához hasonló programot fog indítani) </a:t>
            </a:r>
          </a:p>
          <a:p>
            <a:pPr marL="357188" lvl="1" indent="-269875" algn="just">
              <a:lnSpc>
                <a:spcPct val="150000"/>
              </a:lnSpc>
              <a:buClr>
                <a:srgbClr val="00497B"/>
              </a:buClr>
              <a:tabLst>
                <a:tab pos="8699500" algn="l"/>
              </a:tabLst>
              <a:defRPr/>
            </a:pPr>
            <a:r>
              <a:rPr lang="hu-HU" altLang="hu-HU" sz="1400" b="1" dirty="0" smtClean="0">
                <a:solidFill>
                  <a:srgbClr val="00497B"/>
                </a:solidFill>
                <a:latin typeface="+mj-lt"/>
                <a:cs typeface="Arial" charset="0"/>
              </a:rPr>
              <a:t>Euróban denominált, hitelminősítéssel rendelkező jelzáloglevelek értékesítése külföldi intézményi befektetők számára </a:t>
            </a:r>
            <a:r>
              <a:rPr lang="en-GB" altLang="hu-HU" sz="1400" dirty="0" smtClean="0">
                <a:solidFill>
                  <a:srgbClr val="00497B"/>
                </a:solidFill>
                <a:latin typeface="+mj-lt"/>
                <a:cs typeface="Arial" charset="0"/>
              </a:rPr>
              <a:t>(</a:t>
            </a:r>
            <a:r>
              <a:rPr lang="hu-HU" altLang="hu-HU" sz="1400" dirty="0" smtClean="0">
                <a:solidFill>
                  <a:srgbClr val="00497B"/>
                </a:solidFill>
                <a:latin typeface="+mj-lt"/>
                <a:cs typeface="Arial" charset="0"/>
              </a:rPr>
              <a:t>a </a:t>
            </a:r>
            <a:r>
              <a:rPr lang="hu-HU" altLang="hu-HU" sz="1400" dirty="0" err="1" smtClean="0">
                <a:solidFill>
                  <a:srgbClr val="00497B"/>
                </a:solidFill>
                <a:latin typeface="+mj-lt"/>
                <a:cs typeface="Arial" charset="0"/>
              </a:rPr>
              <a:t>JMM-megfelelés</a:t>
            </a:r>
            <a:r>
              <a:rPr lang="hu-HU" altLang="hu-HU" sz="1400" dirty="0" smtClean="0">
                <a:solidFill>
                  <a:srgbClr val="00497B"/>
                </a:solidFill>
                <a:latin typeface="+mj-lt"/>
                <a:cs typeface="Arial" charset="0"/>
              </a:rPr>
              <a:t> biztosítását követően</a:t>
            </a:r>
            <a:r>
              <a:rPr lang="en-GB" altLang="hu-HU" sz="1400" dirty="0" smtClean="0">
                <a:solidFill>
                  <a:srgbClr val="00497B"/>
                </a:solidFill>
                <a:latin typeface="+mj-lt"/>
                <a:cs typeface="Arial" charset="0"/>
              </a:rPr>
              <a:t>) </a:t>
            </a:r>
          </a:p>
          <a:p>
            <a:pPr marL="87313" algn="just">
              <a:lnSpc>
                <a:spcPct val="150000"/>
              </a:lnSpc>
              <a:buClr>
                <a:srgbClr val="00497B"/>
              </a:buClr>
            </a:pPr>
            <a:endParaRPr lang="en-GB" sz="1200" dirty="0">
              <a:latin typeface="+mj-lt"/>
            </a:endParaRPr>
          </a:p>
        </p:txBody>
      </p:sp>
      <p:sp>
        <p:nvSpPr>
          <p:cNvPr id="5" name="Cím 1"/>
          <p:cNvSpPr txBox="1">
            <a:spLocks/>
          </p:cNvSpPr>
          <p:nvPr/>
        </p:nvSpPr>
        <p:spPr bwMode="gray">
          <a:xfrm>
            <a:off x="457200" y="165100"/>
            <a:ext cx="8991600" cy="839788"/>
          </a:xfrm>
          <a:prstGeom prst="rect">
            <a:avLst/>
          </a:prstGeom>
          <a:noFill/>
          <a:ln>
            <a:noFill/>
          </a:ln>
          <a:effectLst/>
          <a:extLst>
            <a:ext uri="{909E8E84-426E-40DD-AFC4-6F175D3DCCD1}">
              <a14:hiddenFill xmlns:a14="http://schemas.microsoft.com/office/drawing/2010/main">
                <a:solidFill>
                  <a:srgbClr val="00518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400" b="1">
                <a:solidFill>
                  <a:srgbClr val="00497B"/>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hu-HU" kern="0" dirty="0" smtClean="0"/>
              <a:t>Potenciális befektetők </a:t>
            </a:r>
            <a:endParaRPr lang="en-GB" kern="0" dirty="0"/>
          </a:p>
        </p:txBody>
      </p:sp>
    </p:spTree>
    <p:extLst>
      <p:ext uri="{BB962C8B-B14F-4D97-AF65-F5344CB8AC3E}">
        <p14:creationId xmlns:p14="http://schemas.microsoft.com/office/powerpoint/2010/main" val="146593698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p:cNvSpPr>
            <a:spLocks noGrp="1"/>
          </p:cNvSpPr>
          <p:nvPr>
            <p:ph type="body" idx="1"/>
          </p:nvPr>
        </p:nvSpPr>
        <p:spPr>
          <a:xfrm>
            <a:off x="457200" y="1284200"/>
            <a:ext cx="4114800" cy="340735"/>
          </a:xfrm>
        </p:spPr>
        <p:txBody>
          <a:bodyPr/>
          <a:lstStyle/>
          <a:p>
            <a:r>
              <a:rPr lang="hu-HU" dirty="0" smtClean="0"/>
              <a:t>Fennálló jelzáloglevél-állomány</a:t>
            </a:r>
            <a:endParaRPr lang="en-GB" dirty="0"/>
          </a:p>
        </p:txBody>
      </p:sp>
      <p:sp>
        <p:nvSpPr>
          <p:cNvPr id="4" name="Szöveg helye 3"/>
          <p:cNvSpPr>
            <a:spLocks noGrp="1"/>
          </p:cNvSpPr>
          <p:nvPr>
            <p:ph type="body" sz="quarter" idx="3"/>
          </p:nvPr>
        </p:nvSpPr>
        <p:spPr>
          <a:xfrm>
            <a:off x="5334000" y="1284200"/>
            <a:ext cx="4114800" cy="340735"/>
          </a:xfrm>
        </p:spPr>
        <p:txBody>
          <a:bodyPr/>
          <a:lstStyle/>
          <a:p>
            <a:r>
              <a:rPr lang="hu-HU" dirty="0" smtClean="0"/>
              <a:t>Befektetői kör megoszlása</a:t>
            </a:r>
            <a:endParaRPr lang="en-GB" dirty="0"/>
          </a:p>
        </p:txBody>
      </p:sp>
      <p:sp>
        <p:nvSpPr>
          <p:cNvPr id="6" name="Cím 5"/>
          <p:cNvSpPr>
            <a:spLocks noGrp="1"/>
          </p:cNvSpPr>
          <p:nvPr>
            <p:ph type="title"/>
          </p:nvPr>
        </p:nvSpPr>
        <p:spPr>
          <a:noFill/>
          <a:ln>
            <a:noFill/>
          </a:ln>
          <a:effectLst/>
          <a:extLst>
            <a:ext uri="{909E8E84-426E-40DD-AFC4-6F175D3DCCD1}">
              <a14:hiddenFill xmlns:a14="http://schemas.microsoft.com/office/drawing/2010/main">
                <a:solidFill>
                  <a:srgbClr val="00518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p>
            <a:r>
              <a:rPr lang="hu-HU" dirty="0" smtClean="0"/>
              <a:t>A magyar jelzáloglevél-piac jellegzetességei</a:t>
            </a:r>
            <a:endParaRPr lang="en-GB" dirty="0"/>
          </a:p>
        </p:txBody>
      </p:sp>
      <p:sp>
        <p:nvSpPr>
          <p:cNvPr id="3" name="Szövegdoboz 2"/>
          <p:cNvSpPr txBox="1"/>
          <p:nvPr/>
        </p:nvSpPr>
        <p:spPr>
          <a:xfrm>
            <a:off x="573206" y="4923977"/>
            <a:ext cx="8516203" cy="954107"/>
          </a:xfrm>
          <a:prstGeom prst="rect">
            <a:avLst/>
          </a:prstGeom>
          <a:noFill/>
        </p:spPr>
        <p:txBody>
          <a:bodyPr wrap="square" rtlCol="0">
            <a:spAutoFit/>
          </a:bodyPr>
          <a:lstStyle/>
          <a:p>
            <a:pPr algn="just"/>
            <a:r>
              <a:rPr lang="hu-HU" sz="1400" dirty="0" smtClean="0">
                <a:solidFill>
                  <a:srgbClr val="00497B"/>
                </a:solidFill>
                <a:latin typeface="+mn-lt"/>
              </a:rPr>
              <a:t>A teljes fennálló jelzáloglevél-állomány jelenleg mintegy </a:t>
            </a:r>
            <a:r>
              <a:rPr lang="hu-HU" sz="1400" b="1" dirty="0" smtClean="0">
                <a:solidFill>
                  <a:srgbClr val="00497B"/>
                </a:solidFill>
                <a:latin typeface="+mn-lt"/>
              </a:rPr>
              <a:t>950 milliárd forint</a:t>
            </a:r>
            <a:r>
              <a:rPr lang="en-GB" sz="1400" dirty="0" smtClean="0">
                <a:solidFill>
                  <a:srgbClr val="00497B"/>
                </a:solidFill>
                <a:latin typeface="+mn-lt"/>
              </a:rPr>
              <a:t>. </a:t>
            </a:r>
            <a:r>
              <a:rPr lang="hu-HU" sz="1400" dirty="0" smtClean="0">
                <a:solidFill>
                  <a:srgbClr val="00497B"/>
                </a:solidFill>
                <a:latin typeface="+mn-lt"/>
              </a:rPr>
              <a:t>Az OTP Bank által lejegyzett, az OTP Jelzálogbank által kibocsátott jelzáloglevél-állomány nélkül azonban ez az állományi adat már csak mintegy </a:t>
            </a:r>
            <a:r>
              <a:rPr lang="hu-HU" sz="1400" b="1" dirty="0" smtClean="0">
                <a:solidFill>
                  <a:srgbClr val="00497B"/>
                </a:solidFill>
                <a:latin typeface="+mn-lt"/>
              </a:rPr>
              <a:t>300 milliárd forint</a:t>
            </a:r>
            <a:r>
              <a:rPr lang="hu-HU" sz="1400" dirty="0" smtClean="0">
                <a:solidFill>
                  <a:srgbClr val="00497B"/>
                </a:solidFill>
                <a:latin typeface="+mn-lt"/>
              </a:rPr>
              <a:t>. A JMM megjelenése miatt </a:t>
            </a:r>
            <a:r>
              <a:rPr lang="hu-HU" sz="1400" b="1" dirty="0" smtClean="0">
                <a:solidFill>
                  <a:srgbClr val="00497B"/>
                </a:solidFill>
                <a:latin typeface="+mn-lt"/>
              </a:rPr>
              <a:t>az új kibocsátási szükséglet körülbelül 330 milliárd forint lesz</a:t>
            </a:r>
            <a:r>
              <a:rPr lang="hu-HU" sz="1400" dirty="0" smtClean="0">
                <a:solidFill>
                  <a:srgbClr val="00497B"/>
                </a:solidFill>
                <a:latin typeface="+mn-lt"/>
              </a:rPr>
              <a:t>, illetve az OTP Csoportnak is szüksége lesz külső befektetőkre</a:t>
            </a:r>
            <a:r>
              <a:rPr lang="en-GB" sz="1400" dirty="0" smtClean="0">
                <a:solidFill>
                  <a:srgbClr val="00497B"/>
                </a:solidFill>
                <a:latin typeface="+mn-lt"/>
              </a:rPr>
              <a:t>.</a:t>
            </a:r>
            <a:endParaRPr lang="en-GB" sz="1400" dirty="0"/>
          </a:p>
        </p:txBody>
      </p:sp>
      <p:graphicFrame>
        <p:nvGraphicFramePr>
          <p:cNvPr id="7" name="Objektum 6"/>
          <p:cNvGraphicFramePr>
            <a:graphicFrameLocks noChangeAspect="1"/>
          </p:cNvGraphicFramePr>
          <p:nvPr>
            <p:extLst>
              <p:ext uri="{D42A27DB-BD31-4B8C-83A1-F6EECF244321}">
                <p14:modId xmlns:p14="http://schemas.microsoft.com/office/powerpoint/2010/main" val="954182191"/>
              </p:ext>
            </p:extLst>
          </p:nvPr>
        </p:nvGraphicFramePr>
        <p:xfrm>
          <a:off x="457200" y="1748046"/>
          <a:ext cx="4143350" cy="2697814"/>
        </p:xfrm>
        <a:graphic>
          <a:graphicData uri="http://schemas.openxmlformats.org/presentationml/2006/ole">
            <mc:AlternateContent xmlns:mc="http://schemas.openxmlformats.org/markup-compatibility/2006">
              <mc:Choice xmlns:v="urn:schemas-microsoft-com:vml" Requires="v">
                <p:oleObj spid="_x0000_s17544" name="Munkalap" r:id="rId4" imgW="9291933" imgH="6050377" progId="Excel.Sheet.8">
                  <p:link updateAutomatic="1"/>
                </p:oleObj>
              </mc:Choice>
              <mc:Fallback>
                <p:oleObj name="Munkalap" r:id="rId4" imgW="9291933" imgH="6050377" progId="Excel.Sheet.8">
                  <p:link updateAutomatic="1"/>
                  <p:pic>
                    <p:nvPicPr>
                      <p:cNvPr id="0" name=""/>
                      <p:cNvPicPr/>
                      <p:nvPr/>
                    </p:nvPicPr>
                    <p:blipFill>
                      <a:blip r:embed="rId5"/>
                      <a:stretch>
                        <a:fillRect/>
                      </a:stretch>
                    </p:blipFill>
                    <p:spPr>
                      <a:xfrm>
                        <a:off x="457200" y="1748046"/>
                        <a:ext cx="4143350" cy="2697814"/>
                      </a:xfrm>
                      <a:prstGeom prst="rect">
                        <a:avLst/>
                      </a:prstGeom>
                    </p:spPr>
                  </p:pic>
                </p:oleObj>
              </mc:Fallback>
            </mc:AlternateContent>
          </a:graphicData>
        </a:graphic>
      </p:graphicFrame>
      <p:graphicFrame>
        <p:nvGraphicFramePr>
          <p:cNvPr id="9" name="Diagram 8"/>
          <p:cNvGraphicFramePr>
            <a:graphicFrameLocks/>
          </p:cNvGraphicFramePr>
          <p:nvPr>
            <p:extLst>
              <p:ext uri="{D42A27DB-BD31-4B8C-83A1-F6EECF244321}">
                <p14:modId xmlns:p14="http://schemas.microsoft.com/office/powerpoint/2010/main" val="507503748"/>
              </p:ext>
            </p:extLst>
          </p:nvPr>
        </p:nvGraphicFramePr>
        <p:xfrm>
          <a:off x="4600550" y="1748046"/>
          <a:ext cx="5063788" cy="2901011"/>
        </p:xfrm>
        <a:graphic>
          <a:graphicData uri="http://schemas.openxmlformats.org/drawingml/2006/chart">
            <c:chart xmlns:c="http://schemas.openxmlformats.org/drawingml/2006/chart" xmlns:r="http://schemas.openxmlformats.org/officeDocument/2006/relationships" r:id="rId6"/>
          </a:graphicData>
        </a:graphic>
      </p:graphicFrame>
      <p:sp>
        <p:nvSpPr>
          <p:cNvPr id="8" name="Szövegdoboz 7"/>
          <p:cNvSpPr txBox="1"/>
          <p:nvPr/>
        </p:nvSpPr>
        <p:spPr>
          <a:xfrm>
            <a:off x="6026317" y="1704501"/>
            <a:ext cx="2766986" cy="215444"/>
          </a:xfrm>
          <a:prstGeom prst="rect">
            <a:avLst/>
          </a:prstGeom>
          <a:noFill/>
        </p:spPr>
        <p:txBody>
          <a:bodyPr wrap="square" rtlCol="0">
            <a:spAutoFit/>
          </a:bodyPr>
          <a:lstStyle/>
          <a:p>
            <a:r>
              <a:rPr lang="hu-HU" sz="800" dirty="0" smtClean="0"/>
              <a:t>(milliárd forint, 2015 Q1)</a:t>
            </a:r>
            <a:endParaRPr lang="hu-HU" sz="800" dirty="0"/>
          </a:p>
        </p:txBody>
      </p:sp>
    </p:spTree>
    <p:extLst>
      <p:ext uri="{BB962C8B-B14F-4D97-AF65-F5344CB8AC3E}">
        <p14:creationId xmlns:p14="http://schemas.microsoft.com/office/powerpoint/2010/main" val="124922191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98425"/>
            <a:ext cx="8991600" cy="4304242"/>
          </a:xfrm>
        </p:spPr>
        <p:txBody>
          <a:bodyPr/>
          <a:lstStyle/>
          <a:p>
            <a:pPr algn="ctr"/>
            <a:r>
              <a:rPr lang="hu-HU" sz="4400" dirty="0" smtClean="0"/>
              <a:t>KÖSZÖNÖM A FIGYELMET!</a:t>
            </a:r>
            <a:endParaRPr lang="hu-HU" sz="4400" dirty="0"/>
          </a:p>
        </p:txBody>
      </p:sp>
      <p:sp>
        <p:nvSpPr>
          <p:cNvPr id="4" name="Tartalom helye 2"/>
          <p:cNvSpPr txBox="1">
            <a:spLocks/>
          </p:cNvSpPr>
          <p:nvPr/>
        </p:nvSpPr>
        <p:spPr bwMode="gray">
          <a:xfrm>
            <a:off x="152400" y="4309533"/>
            <a:ext cx="9119069" cy="1888067"/>
          </a:xfrm>
          <a:prstGeom prst="rect">
            <a:avLst/>
          </a:prstGeom>
          <a:noFill/>
          <a:ln>
            <a:noFill/>
          </a:ln>
          <a:effectLst/>
          <a:extLst>
            <a:ext uri="{909E8E84-426E-40DD-AFC4-6F175D3DCCD1}">
              <a14:hiddenFill xmlns:a14="http://schemas.microsoft.com/office/drawing/2010/main">
                <a:solidFill>
                  <a:srgbClr val="D5EDF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buClr>
                <a:srgbClr val="083676"/>
              </a:buClr>
              <a:buFont typeface="Monotype Sorts" pitchFamily="2" charset="2"/>
              <a:defRPr sz="1600" b="1">
                <a:solidFill>
                  <a:srgbClr val="00497B"/>
                </a:solidFill>
                <a:latin typeface="+mn-lt"/>
                <a:ea typeface="+mn-ea"/>
                <a:cs typeface="+mn-cs"/>
              </a:defRPr>
            </a:lvl1pPr>
            <a:lvl2pPr marL="182563" indent="-182563" algn="l" rtl="0" eaLnBrk="1" fontAlgn="base" hangingPunct="1">
              <a:spcBef>
                <a:spcPct val="20000"/>
              </a:spcBef>
              <a:spcAft>
                <a:spcPct val="0"/>
              </a:spcAft>
              <a:buClr>
                <a:srgbClr val="E30613"/>
              </a:buClr>
              <a:buFont typeface="Arial" panose="020B0604020202020204" pitchFamily="34" charset="0"/>
              <a:buChar char="•"/>
              <a:defRPr sz="1600" b="0">
                <a:solidFill>
                  <a:schemeClr val="tx1"/>
                </a:solidFill>
                <a:latin typeface="+mn-lt"/>
              </a:defRPr>
            </a:lvl2pPr>
            <a:lvl3pPr marL="538163" indent="-182563" algn="l" rtl="0" eaLnBrk="1" fontAlgn="base" hangingPunct="1">
              <a:spcBef>
                <a:spcPct val="20000"/>
              </a:spcBef>
              <a:spcAft>
                <a:spcPct val="0"/>
              </a:spcAft>
              <a:buClr>
                <a:srgbClr val="E30613"/>
              </a:buClr>
              <a:buFont typeface="Arial" panose="020B0604020202020204" pitchFamily="34" charset="0"/>
              <a:buChar char="•"/>
              <a:defRPr sz="1600" b="0">
                <a:solidFill>
                  <a:schemeClr val="tx1"/>
                </a:solidFill>
                <a:latin typeface="+mn-lt"/>
              </a:defRPr>
            </a:lvl3pPr>
            <a:lvl4pPr marL="892175" indent="-171450" algn="l" rtl="0" eaLnBrk="1" fontAlgn="base" hangingPunct="1">
              <a:spcBef>
                <a:spcPct val="20000"/>
              </a:spcBef>
              <a:spcAft>
                <a:spcPct val="0"/>
              </a:spcAft>
              <a:buClr>
                <a:srgbClr val="E30613"/>
              </a:buClr>
              <a:buFont typeface="Arial" panose="020B0604020202020204" pitchFamily="34" charset="0"/>
              <a:buChar char="•"/>
              <a:defRPr sz="1600" b="0">
                <a:solidFill>
                  <a:schemeClr val="tx1"/>
                </a:solidFill>
                <a:latin typeface="+mn-lt"/>
              </a:defRPr>
            </a:lvl4pPr>
            <a:lvl5pPr marL="1438275" indent="-180975" algn="l" rtl="0" eaLnBrk="1" fontAlgn="base" hangingPunct="1">
              <a:spcBef>
                <a:spcPct val="20000"/>
              </a:spcBef>
              <a:spcAft>
                <a:spcPct val="0"/>
              </a:spcAft>
              <a:buClr>
                <a:srgbClr val="083676"/>
              </a:buClr>
              <a:buChar char="»"/>
              <a:defRPr sz="1800" b="0" baseline="0">
                <a:solidFill>
                  <a:schemeClr val="tx1"/>
                </a:solidFill>
                <a:latin typeface="+mn-lt"/>
              </a:defRPr>
            </a:lvl5pPr>
            <a:lvl6pPr marL="1895475" indent="-180975" algn="l" rtl="0" eaLnBrk="1" fontAlgn="base" hangingPunct="1">
              <a:spcBef>
                <a:spcPct val="20000"/>
              </a:spcBef>
              <a:spcAft>
                <a:spcPct val="0"/>
              </a:spcAft>
              <a:buClr>
                <a:srgbClr val="083676"/>
              </a:buClr>
              <a:buChar char="»"/>
              <a:defRPr sz="1600">
                <a:solidFill>
                  <a:schemeClr val="tx1"/>
                </a:solidFill>
                <a:latin typeface="+mn-lt"/>
              </a:defRPr>
            </a:lvl6pPr>
            <a:lvl7pPr marL="2352675" indent="-180975" algn="l" rtl="0" eaLnBrk="1" fontAlgn="base" hangingPunct="1">
              <a:spcBef>
                <a:spcPct val="20000"/>
              </a:spcBef>
              <a:spcAft>
                <a:spcPct val="0"/>
              </a:spcAft>
              <a:buClr>
                <a:srgbClr val="083676"/>
              </a:buClr>
              <a:buChar char="»"/>
              <a:defRPr sz="1600">
                <a:solidFill>
                  <a:schemeClr val="tx1"/>
                </a:solidFill>
                <a:latin typeface="+mn-lt"/>
              </a:defRPr>
            </a:lvl7pPr>
            <a:lvl8pPr marL="2809875" indent="-180975" algn="l" rtl="0" eaLnBrk="1" fontAlgn="base" hangingPunct="1">
              <a:spcBef>
                <a:spcPct val="20000"/>
              </a:spcBef>
              <a:spcAft>
                <a:spcPct val="0"/>
              </a:spcAft>
              <a:buClr>
                <a:srgbClr val="083676"/>
              </a:buClr>
              <a:buChar char="»"/>
              <a:defRPr sz="1600">
                <a:solidFill>
                  <a:schemeClr val="tx1"/>
                </a:solidFill>
                <a:latin typeface="+mn-lt"/>
              </a:defRPr>
            </a:lvl8pPr>
            <a:lvl9pPr marL="3267075" indent="-180975" algn="l" rtl="0" eaLnBrk="1" fontAlgn="base" hangingPunct="1">
              <a:spcBef>
                <a:spcPct val="20000"/>
              </a:spcBef>
              <a:spcAft>
                <a:spcPct val="0"/>
              </a:spcAft>
              <a:buClr>
                <a:srgbClr val="083676"/>
              </a:buClr>
              <a:buChar char="»"/>
              <a:defRPr sz="1600">
                <a:solidFill>
                  <a:schemeClr val="tx1"/>
                </a:solidFill>
                <a:latin typeface="+mn-lt"/>
              </a:defRPr>
            </a:lvl9pPr>
          </a:lstStyle>
          <a:p>
            <a:endParaRPr lang="hu-HU" kern="0" dirty="0" smtClean="0"/>
          </a:p>
          <a:p>
            <a:endParaRPr lang="hu-HU" kern="0" dirty="0" smtClean="0"/>
          </a:p>
          <a:p>
            <a:r>
              <a:rPr lang="hu-HU" kern="0" dirty="0" smtClean="0"/>
              <a:t>Kurucz Tamásné</a:t>
            </a:r>
          </a:p>
          <a:p>
            <a:r>
              <a:rPr lang="hu-HU" sz="1200" b="0" kern="0" dirty="0" smtClean="0"/>
              <a:t>Osztályvezető, ERSTE Jelzálogbank </a:t>
            </a:r>
            <a:r>
              <a:rPr lang="hu-HU" sz="1200" b="0" kern="0" dirty="0" err="1" smtClean="0"/>
              <a:t>Zrt</a:t>
            </a:r>
            <a:r>
              <a:rPr lang="hu-HU" sz="1200" b="0" kern="0" dirty="0" smtClean="0"/>
              <a:t>.</a:t>
            </a:r>
          </a:p>
          <a:p>
            <a:r>
              <a:rPr lang="hu-HU" sz="1200" b="0" kern="0" dirty="0" smtClean="0"/>
              <a:t>Fedezetmenedzsment Osztály</a:t>
            </a:r>
          </a:p>
          <a:p>
            <a:r>
              <a:rPr lang="hu-HU" sz="1200" b="0" kern="0" dirty="0" smtClean="0"/>
              <a:t>Telefon: 06-1-268-4193 /  06-30-977-6700</a:t>
            </a:r>
          </a:p>
          <a:p>
            <a:r>
              <a:rPr lang="hu-HU" sz="1200" b="0" kern="0" dirty="0" smtClean="0"/>
              <a:t>E-mail: </a:t>
            </a:r>
            <a:r>
              <a:rPr lang="hu-HU" sz="1200" b="0" kern="0" dirty="0" err="1" smtClean="0"/>
              <a:t>tamasne.kurucz</a:t>
            </a:r>
            <a:r>
              <a:rPr lang="hu-HU" sz="1200" b="0" kern="0" dirty="0" smtClean="0"/>
              <a:t>@</a:t>
            </a:r>
            <a:r>
              <a:rPr lang="hu-HU" sz="1200" b="0" kern="0" dirty="0" err="1" smtClean="0"/>
              <a:t>erstebank.hu</a:t>
            </a:r>
            <a:endParaRPr lang="hu-HU" sz="1200" b="0" kern="0" dirty="0" smtClean="0"/>
          </a:p>
          <a:p>
            <a:endParaRPr lang="hu-HU" kern="0" dirty="0"/>
          </a:p>
        </p:txBody>
      </p:sp>
    </p:spTree>
    <p:extLst>
      <p:ext uri="{BB962C8B-B14F-4D97-AF65-F5344CB8AC3E}">
        <p14:creationId xmlns:p14="http://schemas.microsoft.com/office/powerpoint/2010/main" val="143388713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Tartalom</a:t>
            </a:r>
            <a:endParaRPr lang="en-GB" dirty="0"/>
          </a:p>
        </p:txBody>
      </p:sp>
      <p:sp>
        <p:nvSpPr>
          <p:cNvPr id="3" name="Tartalom helye 3"/>
          <p:cNvSpPr txBox="1">
            <a:spLocks/>
          </p:cNvSpPr>
          <p:nvPr/>
        </p:nvSpPr>
        <p:spPr>
          <a:xfrm>
            <a:off x="457200" y="1582341"/>
            <a:ext cx="8991600" cy="3323987"/>
          </a:xfrm>
          <a:prstGeom prst="rect">
            <a:avLst/>
          </a:prstGeom>
        </p:spPr>
        <p:txBody>
          <a:bodyPr/>
          <a:lstStyle>
            <a:lvl1pPr algn="l" rtl="0" eaLnBrk="1" fontAlgn="base" hangingPunct="1">
              <a:spcBef>
                <a:spcPct val="20000"/>
              </a:spcBef>
              <a:spcAft>
                <a:spcPct val="0"/>
              </a:spcAft>
              <a:buClr>
                <a:srgbClr val="083676"/>
              </a:buClr>
              <a:buFont typeface="Monotype Sorts" pitchFamily="2" charset="2"/>
              <a:defRPr sz="1600" b="1">
                <a:solidFill>
                  <a:srgbClr val="00497B"/>
                </a:solidFill>
                <a:latin typeface="+mn-lt"/>
                <a:ea typeface="+mn-ea"/>
                <a:cs typeface="+mn-cs"/>
              </a:defRPr>
            </a:lvl1pPr>
            <a:lvl2pPr marL="182563" indent="-182563" algn="l" rtl="0" eaLnBrk="1" fontAlgn="base" hangingPunct="1">
              <a:spcBef>
                <a:spcPct val="20000"/>
              </a:spcBef>
              <a:spcAft>
                <a:spcPct val="0"/>
              </a:spcAft>
              <a:buClr>
                <a:srgbClr val="E30613"/>
              </a:buClr>
              <a:buFont typeface="Arial" panose="020B0604020202020204" pitchFamily="34" charset="0"/>
              <a:buChar char="•"/>
              <a:defRPr sz="1600" b="0">
                <a:solidFill>
                  <a:schemeClr val="tx1"/>
                </a:solidFill>
                <a:latin typeface="+mn-lt"/>
              </a:defRPr>
            </a:lvl2pPr>
            <a:lvl3pPr marL="538163" indent="-182563" algn="l" rtl="0" eaLnBrk="1" fontAlgn="base" hangingPunct="1">
              <a:spcBef>
                <a:spcPct val="20000"/>
              </a:spcBef>
              <a:spcAft>
                <a:spcPct val="0"/>
              </a:spcAft>
              <a:buClr>
                <a:srgbClr val="E30613"/>
              </a:buClr>
              <a:buFont typeface="Arial" panose="020B0604020202020204" pitchFamily="34" charset="0"/>
              <a:buChar char="•"/>
              <a:defRPr sz="1600" b="0">
                <a:solidFill>
                  <a:schemeClr val="tx1"/>
                </a:solidFill>
                <a:latin typeface="+mn-lt"/>
              </a:defRPr>
            </a:lvl3pPr>
            <a:lvl4pPr marL="892175" indent="-171450" algn="l" rtl="0" eaLnBrk="1" fontAlgn="base" hangingPunct="1">
              <a:spcBef>
                <a:spcPct val="20000"/>
              </a:spcBef>
              <a:spcAft>
                <a:spcPct val="0"/>
              </a:spcAft>
              <a:buClr>
                <a:srgbClr val="E30613"/>
              </a:buClr>
              <a:buFont typeface="Arial" panose="020B0604020202020204" pitchFamily="34" charset="0"/>
              <a:buChar char="•"/>
              <a:defRPr sz="1600" b="0">
                <a:solidFill>
                  <a:schemeClr val="tx1"/>
                </a:solidFill>
                <a:latin typeface="+mn-lt"/>
              </a:defRPr>
            </a:lvl4pPr>
            <a:lvl5pPr marL="1438275" indent="-180975" algn="l" rtl="0" eaLnBrk="1" fontAlgn="base" hangingPunct="1">
              <a:spcBef>
                <a:spcPct val="20000"/>
              </a:spcBef>
              <a:spcAft>
                <a:spcPct val="0"/>
              </a:spcAft>
              <a:buClr>
                <a:srgbClr val="083676"/>
              </a:buClr>
              <a:buChar char="»"/>
              <a:defRPr sz="1800" b="0" baseline="0">
                <a:solidFill>
                  <a:schemeClr val="tx1"/>
                </a:solidFill>
                <a:latin typeface="+mn-lt"/>
              </a:defRPr>
            </a:lvl5pPr>
            <a:lvl6pPr marL="1895475" indent="-180975" algn="l" rtl="0" eaLnBrk="1" fontAlgn="base" hangingPunct="1">
              <a:spcBef>
                <a:spcPct val="20000"/>
              </a:spcBef>
              <a:spcAft>
                <a:spcPct val="0"/>
              </a:spcAft>
              <a:buClr>
                <a:srgbClr val="083676"/>
              </a:buClr>
              <a:buChar char="»"/>
              <a:defRPr sz="1600">
                <a:solidFill>
                  <a:schemeClr val="tx1"/>
                </a:solidFill>
                <a:latin typeface="+mn-lt"/>
              </a:defRPr>
            </a:lvl6pPr>
            <a:lvl7pPr marL="2352675" indent="-180975" algn="l" rtl="0" eaLnBrk="1" fontAlgn="base" hangingPunct="1">
              <a:spcBef>
                <a:spcPct val="20000"/>
              </a:spcBef>
              <a:spcAft>
                <a:spcPct val="0"/>
              </a:spcAft>
              <a:buClr>
                <a:srgbClr val="083676"/>
              </a:buClr>
              <a:buChar char="»"/>
              <a:defRPr sz="1600">
                <a:solidFill>
                  <a:schemeClr val="tx1"/>
                </a:solidFill>
                <a:latin typeface="+mn-lt"/>
              </a:defRPr>
            </a:lvl7pPr>
            <a:lvl8pPr marL="2809875" indent="-180975" algn="l" rtl="0" eaLnBrk="1" fontAlgn="base" hangingPunct="1">
              <a:spcBef>
                <a:spcPct val="20000"/>
              </a:spcBef>
              <a:spcAft>
                <a:spcPct val="0"/>
              </a:spcAft>
              <a:buClr>
                <a:srgbClr val="083676"/>
              </a:buClr>
              <a:buChar char="»"/>
              <a:defRPr sz="1600">
                <a:solidFill>
                  <a:schemeClr val="tx1"/>
                </a:solidFill>
                <a:latin typeface="+mn-lt"/>
              </a:defRPr>
            </a:lvl8pPr>
            <a:lvl9pPr marL="3267075" indent="-180975" algn="l" rtl="0" eaLnBrk="1" fontAlgn="base" hangingPunct="1">
              <a:spcBef>
                <a:spcPct val="20000"/>
              </a:spcBef>
              <a:spcAft>
                <a:spcPct val="0"/>
              </a:spcAft>
              <a:buClr>
                <a:srgbClr val="083676"/>
              </a:buClr>
              <a:buChar char="»"/>
              <a:defRPr sz="1600">
                <a:solidFill>
                  <a:schemeClr val="tx1"/>
                </a:solidFill>
                <a:latin typeface="+mn-lt"/>
              </a:defRPr>
            </a:lvl9pPr>
          </a:lstStyle>
          <a:p>
            <a:pPr>
              <a:lnSpc>
                <a:spcPct val="200000"/>
              </a:lnSpc>
            </a:pPr>
            <a:r>
              <a:rPr lang="en-GB" sz="2000" kern="0" dirty="0" smtClean="0"/>
              <a:t>1	</a:t>
            </a:r>
            <a:r>
              <a:rPr lang="hu-HU" sz="2000" kern="0" dirty="0" smtClean="0"/>
              <a:t>Klasszikus jelzálogbanki működés </a:t>
            </a:r>
            <a:endParaRPr lang="en-GB" sz="2000" kern="0" dirty="0" smtClean="0"/>
          </a:p>
          <a:p>
            <a:pPr>
              <a:lnSpc>
                <a:spcPct val="200000"/>
              </a:lnSpc>
            </a:pPr>
            <a:r>
              <a:rPr lang="en-GB" sz="2000" kern="0" dirty="0" smtClean="0">
                <a:solidFill>
                  <a:srgbClr val="969696"/>
                </a:solidFill>
              </a:rPr>
              <a:t>2	</a:t>
            </a:r>
            <a:r>
              <a:rPr lang="hu-HU" sz="2000" kern="0" dirty="0" smtClean="0">
                <a:solidFill>
                  <a:srgbClr val="969696"/>
                </a:solidFill>
              </a:rPr>
              <a:t>Refinanszírozási lehetőségek</a:t>
            </a:r>
            <a:r>
              <a:rPr lang="en-GB" sz="2000" kern="0" dirty="0" smtClean="0">
                <a:solidFill>
                  <a:srgbClr val="969696"/>
                </a:solidFill>
              </a:rPr>
              <a:t>	</a:t>
            </a:r>
          </a:p>
          <a:p>
            <a:pPr marL="457200" indent="-457200">
              <a:lnSpc>
                <a:spcPct val="200000"/>
              </a:lnSpc>
              <a:buAutoNum type="arabicPlain" startAt="3"/>
            </a:pPr>
            <a:r>
              <a:rPr lang="hu-HU" sz="2000" kern="0" dirty="0" smtClean="0">
                <a:solidFill>
                  <a:srgbClr val="969696"/>
                </a:solidFill>
              </a:rPr>
              <a:t>      A refinanszírozási folyamat jellegzetességei, </a:t>
            </a:r>
          </a:p>
          <a:p>
            <a:pPr marL="457200" indent="-457200">
              <a:lnSpc>
                <a:spcPct val="200000"/>
              </a:lnSpc>
              <a:buAutoNum type="arabicPlain" startAt="3"/>
            </a:pPr>
            <a:r>
              <a:rPr lang="en-GB" sz="2000" kern="0" dirty="0" smtClean="0">
                <a:solidFill>
                  <a:srgbClr val="969696"/>
                </a:solidFill>
              </a:rPr>
              <a:t>	</a:t>
            </a:r>
            <a:r>
              <a:rPr lang="hu-HU" sz="2000" kern="0" dirty="0">
                <a:solidFill>
                  <a:srgbClr val="969696"/>
                </a:solidFill>
              </a:rPr>
              <a:t> Hitelbiztosítéki érték </a:t>
            </a:r>
            <a:r>
              <a:rPr lang="hu-HU" sz="2000" kern="0" dirty="0" smtClean="0">
                <a:solidFill>
                  <a:srgbClr val="969696"/>
                </a:solidFill>
              </a:rPr>
              <a:t>megállapítása</a:t>
            </a:r>
            <a:endParaRPr lang="en-GB" sz="2000" kern="0" dirty="0">
              <a:solidFill>
                <a:srgbClr val="969696"/>
              </a:solidFill>
            </a:endParaRPr>
          </a:p>
        </p:txBody>
      </p:sp>
    </p:spTree>
    <p:extLst>
      <p:ext uri="{BB962C8B-B14F-4D97-AF65-F5344CB8AC3E}">
        <p14:creationId xmlns:p14="http://schemas.microsoft.com/office/powerpoint/2010/main" val="110198635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ktum 23" hidden="1"/>
          <p:cNvGraphicFramePr>
            <a:graphicFrameLocks noChangeAspect="1"/>
          </p:cNvGraphicFramePr>
          <p:nvPr>
            <p:custDataLst>
              <p:tags r:id="rId2"/>
            </p:custDataLst>
            <p:extLst>
              <p:ext uri="{D42A27DB-BD31-4B8C-83A1-F6EECF244321}">
                <p14:modId xmlns:p14="http://schemas.microsoft.com/office/powerpoint/2010/main" val="4160127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8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Téglalap 22"/>
          <p:cNvSpPr/>
          <p:nvPr/>
        </p:nvSpPr>
        <p:spPr bwMode="auto">
          <a:xfrm>
            <a:off x="3540821" y="3749413"/>
            <a:ext cx="2519682" cy="1970162"/>
          </a:xfrm>
          <a:prstGeom prst="rect">
            <a:avLst/>
          </a:prstGeom>
          <a:solidFill>
            <a:srgbClr val="D5EDFA"/>
          </a:solidFill>
          <a:ln w="63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200" b="0" i="0" u="none" strike="noStrike" cap="none" normalizeH="0" baseline="0" smtClean="0">
              <a:ln>
                <a:noFill/>
              </a:ln>
              <a:solidFill>
                <a:schemeClr val="tx1"/>
              </a:solidFill>
              <a:effectLst/>
              <a:latin typeface="Arial" charset="0"/>
            </a:endParaRPr>
          </a:p>
        </p:txBody>
      </p:sp>
      <p:sp>
        <p:nvSpPr>
          <p:cNvPr id="2" name="Cím 1"/>
          <p:cNvSpPr>
            <a:spLocks noGrp="1"/>
          </p:cNvSpPr>
          <p:nvPr>
            <p:ph type="title"/>
          </p:nvPr>
        </p:nvSpPr>
        <p:spPr/>
        <p:txBody>
          <a:bodyPr/>
          <a:lstStyle/>
          <a:p>
            <a:r>
              <a:rPr lang="hu-HU" dirty="0" smtClean="0"/>
              <a:t>Klasszikus jelzálogbanki működés </a:t>
            </a:r>
            <a:endParaRPr lang="hu-HU" dirty="0"/>
          </a:p>
        </p:txBody>
      </p:sp>
      <p:cxnSp>
        <p:nvCxnSpPr>
          <p:cNvPr id="4" name="Egyenes összekötő nyíllal 3"/>
          <p:cNvCxnSpPr>
            <a:cxnSpLocks noChangeAspect="1"/>
          </p:cNvCxnSpPr>
          <p:nvPr/>
        </p:nvCxnSpPr>
        <p:spPr>
          <a:xfrm rot="10800000">
            <a:off x="6202526" y="4534529"/>
            <a:ext cx="697738" cy="1223"/>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Szövegdoboz 4"/>
          <p:cNvSpPr txBox="1">
            <a:spLocks noChangeAspect="1"/>
          </p:cNvSpPr>
          <p:nvPr/>
        </p:nvSpPr>
        <p:spPr>
          <a:xfrm>
            <a:off x="6038767" y="4570969"/>
            <a:ext cx="1046608" cy="430887"/>
          </a:xfrm>
          <a:prstGeom prst="rect">
            <a:avLst/>
          </a:prstGeom>
          <a:noFill/>
        </p:spPr>
        <p:txBody>
          <a:bodyPr wrap="square" rtlCol="0">
            <a:spAutoFit/>
          </a:bodyPr>
          <a:lstStyle/>
          <a:p>
            <a:r>
              <a:rPr lang="hu-HU" sz="1100" dirty="0" smtClean="0">
                <a:solidFill>
                  <a:srgbClr val="00528C"/>
                </a:solidFill>
              </a:rPr>
              <a:t>Jelzáloglevél-vásárlás</a:t>
            </a:r>
            <a:endParaRPr lang="en-GB" sz="1100" dirty="0">
              <a:solidFill>
                <a:srgbClr val="00528C"/>
              </a:solidFill>
            </a:endParaRPr>
          </a:p>
        </p:txBody>
      </p:sp>
      <p:sp>
        <p:nvSpPr>
          <p:cNvPr id="6" name="Szövegdoboz 5"/>
          <p:cNvSpPr txBox="1">
            <a:spLocks noChangeAspect="1"/>
          </p:cNvSpPr>
          <p:nvPr/>
        </p:nvSpPr>
        <p:spPr>
          <a:xfrm>
            <a:off x="3610545" y="3962097"/>
            <a:ext cx="2372312" cy="1033722"/>
          </a:xfrm>
          <a:prstGeom prst="rect">
            <a:avLst/>
          </a:prstGeom>
          <a:solidFill>
            <a:schemeClr val="bg1">
              <a:lumMod val="85000"/>
            </a:schemeClr>
          </a:solidFill>
          <a:scene3d>
            <a:camera prst="orthographicFront"/>
            <a:lightRig rig="threePt" dir="t"/>
          </a:scene3d>
          <a:sp3d>
            <a:bevelT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endParaRPr lang="hu-HU" dirty="0"/>
          </a:p>
          <a:p>
            <a:endParaRPr lang="hu-HU" dirty="0"/>
          </a:p>
          <a:p>
            <a:endParaRPr lang="hu-HU" dirty="0"/>
          </a:p>
          <a:p>
            <a:endParaRPr lang="hu-HU" dirty="0"/>
          </a:p>
        </p:txBody>
      </p:sp>
      <p:sp>
        <p:nvSpPr>
          <p:cNvPr id="7" name="Téglalap 6"/>
          <p:cNvSpPr>
            <a:spLocks noChangeAspect="1"/>
          </p:cNvSpPr>
          <p:nvPr/>
        </p:nvSpPr>
        <p:spPr>
          <a:xfrm>
            <a:off x="1012978" y="4174489"/>
            <a:ext cx="1533600" cy="553947"/>
          </a:xfrm>
          <a:prstGeom prst="rect">
            <a:avLst/>
          </a:prstGeom>
          <a:solidFill>
            <a:schemeClr val="bg1">
              <a:lumMod val="85000"/>
            </a:schemeClr>
          </a:solidFill>
          <a:scene3d>
            <a:camera prst="orthographicFront"/>
            <a:lightRig rig="threePt" dir="t"/>
          </a:scene3d>
          <a:sp3d>
            <a:bevelT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zövegdoboz 7"/>
          <p:cNvSpPr txBox="1">
            <a:spLocks noChangeAspect="1"/>
          </p:cNvSpPr>
          <p:nvPr/>
        </p:nvSpPr>
        <p:spPr>
          <a:xfrm>
            <a:off x="993682" y="4317945"/>
            <a:ext cx="1533347" cy="276999"/>
          </a:xfrm>
          <a:prstGeom prst="rect">
            <a:avLst/>
          </a:prstGeom>
          <a:noFill/>
        </p:spPr>
        <p:txBody>
          <a:bodyPr wrap="square" rtlCol="0">
            <a:spAutoFit/>
          </a:bodyPr>
          <a:lstStyle/>
          <a:p>
            <a:pPr algn="ctr"/>
            <a:r>
              <a:rPr lang="hu-HU" b="1" dirty="0" smtClean="0">
                <a:solidFill>
                  <a:srgbClr val="00528C"/>
                </a:solidFill>
                <a:latin typeface="+mn-lt"/>
                <a:cs typeface="Times New Roman" pitchFamily="18" charset="0"/>
              </a:rPr>
              <a:t>Partnerbankok</a:t>
            </a:r>
            <a:endParaRPr lang="en-GB" b="1" dirty="0" smtClean="0">
              <a:solidFill>
                <a:srgbClr val="00528C"/>
              </a:solidFill>
              <a:latin typeface="+mn-lt"/>
              <a:cs typeface="Times New Roman" pitchFamily="18" charset="0"/>
            </a:endParaRPr>
          </a:p>
        </p:txBody>
      </p:sp>
      <p:cxnSp>
        <p:nvCxnSpPr>
          <p:cNvPr id="9" name="Egyenes összekötő nyíllal 8"/>
          <p:cNvCxnSpPr>
            <a:cxnSpLocks noChangeAspect="1"/>
          </p:cNvCxnSpPr>
          <p:nvPr/>
        </p:nvCxnSpPr>
        <p:spPr>
          <a:xfrm>
            <a:off x="2706335" y="4390516"/>
            <a:ext cx="697661" cy="1223"/>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Ellipszis 9"/>
          <p:cNvSpPr>
            <a:spLocks noChangeAspect="1"/>
          </p:cNvSpPr>
          <p:nvPr/>
        </p:nvSpPr>
        <p:spPr>
          <a:xfrm>
            <a:off x="3741114" y="4240071"/>
            <a:ext cx="2093215" cy="499014"/>
          </a:xfrm>
          <a:prstGeom prst="ellipse">
            <a:avLst/>
          </a:prstGeom>
          <a:solidFill>
            <a:srgbClr val="00497B"/>
          </a:solidFill>
          <a:scene3d>
            <a:camera prst="orthographicFront"/>
            <a:lightRig rig="threePt"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F0FA"/>
              </a:solidFill>
            </a:endParaRPr>
          </a:p>
        </p:txBody>
      </p:sp>
      <p:sp>
        <p:nvSpPr>
          <p:cNvPr id="11" name="Szövegdoboz 10"/>
          <p:cNvSpPr txBox="1">
            <a:spLocks noChangeAspect="1"/>
          </p:cNvSpPr>
          <p:nvPr/>
        </p:nvSpPr>
        <p:spPr>
          <a:xfrm>
            <a:off x="3741114" y="4346162"/>
            <a:ext cx="2093215" cy="276999"/>
          </a:xfrm>
          <a:prstGeom prst="rect">
            <a:avLst/>
          </a:prstGeom>
          <a:noFill/>
        </p:spPr>
        <p:txBody>
          <a:bodyPr wrap="square" rtlCol="0">
            <a:spAutoFit/>
          </a:bodyPr>
          <a:lstStyle/>
          <a:p>
            <a:pPr algn="ctr"/>
            <a:r>
              <a:rPr lang="hu-HU" sz="1200" dirty="0" smtClean="0">
                <a:solidFill>
                  <a:srgbClr val="DCF0FA"/>
                </a:solidFill>
                <a:latin typeface="+mj-lt"/>
                <a:cs typeface="Times New Roman" pitchFamily="18" charset="0"/>
              </a:rPr>
              <a:t>Fedezetbe vont eszközök</a:t>
            </a:r>
            <a:endParaRPr lang="en-GB" sz="1200" dirty="0">
              <a:solidFill>
                <a:srgbClr val="DCF0FA"/>
              </a:solidFill>
              <a:latin typeface="+mj-lt"/>
              <a:cs typeface="Times New Roman" pitchFamily="18" charset="0"/>
            </a:endParaRPr>
          </a:p>
        </p:txBody>
      </p:sp>
      <p:cxnSp>
        <p:nvCxnSpPr>
          <p:cNvPr id="12" name="Egyenes összekötő nyíllal 11"/>
          <p:cNvCxnSpPr>
            <a:cxnSpLocks noChangeAspect="1"/>
          </p:cNvCxnSpPr>
          <p:nvPr/>
        </p:nvCxnSpPr>
        <p:spPr>
          <a:xfrm>
            <a:off x="6202603" y="4390513"/>
            <a:ext cx="697661" cy="1223"/>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églalap 12"/>
          <p:cNvSpPr>
            <a:spLocks noChangeAspect="1"/>
          </p:cNvSpPr>
          <p:nvPr/>
        </p:nvSpPr>
        <p:spPr>
          <a:xfrm>
            <a:off x="7075965" y="4189039"/>
            <a:ext cx="1535025" cy="554461"/>
          </a:xfrm>
          <a:prstGeom prst="rect">
            <a:avLst/>
          </a:prstGeom>
          <a:solidFill>
            <a:schemeClr val="bg1">
              <a:lumMod val="85000"/>
            </a:schemeClr>
          </a:solidFill>
          <a:scene3d>
            <a:camera prst="orthographicFront"/>
            <a:lightRig rig="threePt" dir="t"/>
          </a:scene3d>
          <a:sp3d>
            <a:bevelT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zövegdoboz 13"/>
          <p:cNvSpPr txBox="1">
            <a:spLocks noChangeAspect="1"/>
          </p:cNvSpPr>
          <p:nvPr/>
        </p:nvSpPr>
        <p:spPr>
          <a:xfrm>
            <a:off x="7075888" y="4340458"/>
            <a:ext cx="1535102" cy="276999"/>
          </a:xfrm>
          <a:prstGeom prst="rect">
            <a:avLst/>
          </a:prstGeom>
          <a:noFill/>
        </p:spPr>
        <p:txBody>
          <a:bodyPr wrap="square" rtlCol="0">
            <a:spAutoFit/>
          </a:bodyPr>
          <a:lstStyle/>
          <a:p>
            <a:pPr algn="ctr"/>
            <a:r>
              <a:rPr lang="hu-HU" b="1" dirty="0" smtClean="0">
                <a:solidFill>
                  <a:srgbClr val="00528C"/>
                </a:solidFill>
                <a:latin typeface="+mn-lt"/>
                <a:cs typeface="Times New Roman" pitchFamily="18" charset="0"/>
              </a:rPr>
              <a:t>Befektetők</a:t>
            </a:r>
            <a:endParaRPr lang="en-GB" b="1" dirty="0" smtClean="0">
              <a:solidFill>
                <a:srgbClr val="00528C"/>
              </a:solidFill>
              <a:latin typeface="+mn-lt"/>
              <a:cs typeface="Times New Roman" pitchFamily="18" charset="0"/>
            </a:endParaRPr>
          </a:p>
        </p:txBody>
      </p:sp>
      <p:sp>
        <p:nvSpPr>
          <p:cNvPr id="15" name="Szövegdoboz 14"/>
          <p:cNvSpPr txBox="1">
            <a:spLocks noChangeAspect="1"/>
          </p:cNvSpPr>
          <p:nvPr/>
        </p:nvSpPr>
        <p:spPr>
          <a:xfrm>
            <a:off x="2563937" y="3887619"/>
            <a:ext cx="1046608" cy="430887"/>
          </a:xfrm>
          <a:prstGeom prst="rect">
            <a:avLst/>
          </a:prstGeom>
          <a:noFill/>
        </p:spPr>
        <p:txBody>
          <a:bodyPr wrap="square" rtlCol="0">
            <a:spAutoFit/>
          </a:bodyPr>
          <a:lstStyle/>
          <a:p>
            <a:r>
              <a:rPr lang="hu-HU" sz="1100" dirty="0" smtClean="0">
                <a:solidFill>
                  <a:srgbClr val="00528C"/>
                </a:solidFill>
              </a:rPr>
              <a:t>Tőke- és kamatfizetés</a:t>
            </a:r>
            <a:endParaRPr lang="en-GB" sz="1100" dirty="0">
              <a:solidFill>
                <a:srgbClr val="00528C"/>
              </a:solidFill>
            </a:endParaRPr>
          </a:p>
        </p:txBody>
      </p:sp>
      <p:cxnSp>
        <p:nvCxnSpPr>
          <p:cNvPr id="16" name="Egyenes összekötő nyíllal 15"/>
          <p:cNvCxnSpPr>
            <a:cxnSpLocks noChangeAspect="1"/>
          </p:cNvCxnSpPr>
          <p:nvPr/>
        </p:nvCxnSpPr>
        <p:spPr>
          <a:xfrm rot="10800000">
            <a:off x="2712245" y="4534529"/>
            <a:ext cx="697738" cy="1223"/>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Szövegdoboz 16"/>
          <p:cNvSpPr txBox="1">
            <a:spLocks noChangeAspect="1"/>
          </p:cNvSpPr>
          <p:nvPr/>
        </p:nvSpPr>
        <p:spPr>
          <a:xfrm>
            <a:off x="2563937" y="4543270"/>
            <a:ext cx="1046608" cy="430887"/>
          </a:xfrm>
          <a:prstGeom prst="rect">
            <a:avLst/>
          </a:prstGeom>
          <a:noFill/>
        </p:spPr>
        <p:txBody>
          <a:bodyPr wrap="square" rtlCol="0">
            <a:spAutoFit/>
          </a:bodyPr>
          <a:lstStyle/>
          <a:p>
            <a:r>
              <a:rPr lang="hu-HU" sz="1100" dirty="0" smtClean="0">
                <a:solidFill>
                  <a:srgbClr val="00528C"/>
                </a:solidFill>
              </a:rPr>
              <a:t>Pénzkölcsön-nyújtás</a:t>
            </a:r>
            <a:endParaRPr lang="en-GB" sz="1100" dirty="0">
              <a:solidFill>
                <a:srgbClr val="00528C"/>
              </a:solidFill>
            </a:endParaRPr>
          </a:p>
        </p:txBody>
      </p:sp>
      <p:sp>
        <p:nvSpPr>
          <p:cNvPr id="18" name="Szövegdoboz 17"/>
          <p:cNvSpPr txBox="1">
            <a:spLocks noChangeAspect="1"/>
          </p:cNvSpPr>
          <p:nvPr/>
        </p:nvSpPr>
        <p:spPr>
          <a:xfrm>
            <a:off x="6034325" y="3887619"/>
            <a:ext cx="1046608" cy="430887"/>
          </a:xfrm>
          <a:prstGeom prst="rect">
            <a:avLst/>
          </a:prstGeom>
          <a:noFill/>
        </p:spPr>
        <p:txBody>
          <a:bodyPr wrap="square" rtlCol="0">
            <a:spAutoFit/>
          </a:bodyPr>
          <a:lstStyle/>
          <a:p>
            <a:r>
              <a:rPr lang="hu-HU" sz="1100" dirty="0" smtClean="0">
                <a:solidFill>
                  <a:srgbClr val="00528C"/>
                </a:solidFill>
              </a:rPr>
              <a:t>Tőke- és kamatfizetés</a:t>
            </a:r>
            <a:endParaRPr lang="en-GB" sz="1100" dirty="0">
              <a:solidFill>
                <a:srgbClr val="00528C"/>
              </a:solidFill>
            </a:endParaRPr>
          </a:p>
        </p:txBody>
      </p:sp>
      <p:sp>
        <p:nvSpPr>
          <p:cNvPr id="19" name="Szövegdoboz 18"/>
          <p:cNvSpPr txBox="1"/>
          <p:nvPr/>
        </p:nvSpPr>
        <p:spPr>
          <a:xfrm>
            <a:off x="3597098" y="4750118"/>
            <a:ext cx="2376264" cy="276999"/>
          </a:xfrm>
          <a:prstGeom prst="rect">
            <a:avLst/>
          </a:prstGeom>
          <a:noFill/>
        </p:spPr>
        <p:txBody>
          <a:bodyPr wrap="square" rtlCol="0">
            <a:spAutoFit/>
          </a:bodyPr>
          <a:lstStyle/>
          <a:p>
            <a:r>
              <a:rPr lang="hu-HU" dirty="0" smtClean="0">
                <a:solidFill>
                  <a:srgbClr val="00528C"/>
                </a:solidFill>
              </a:rPr>
              <a:t>Nem fedezetképes eszközök</a:t>
            </a:r>
            <a:endParaRPr lang="en-GB" dirty="0">
              <a:solidFill>
                <a:srgbClr val="00528C"/>
              </a:solidFill>
            </a:endParaRPr>
          </a:p>
        </p:txBody>
      </p:sp>
      <p:sp>
        <p:nvSpPr>
          <p:cNvPr id="20" name="Szövegdoboz 19"/>
          <p:cNvSpPr txBox="1"/>
          <p:nvPr/>
        </p:nvSpPr>
        <p:spPr>
          <a:xfrm>
            <a:off x="3623572" y="3973505"/>
            <a:ext cx="2349790" cy="276999"/>
          </a:xfrm>
          <a:prstGeom prst="rect">
            <a:avLst/>
          </a:prstGeom>
          <a:noFill/>
        </p:spPr>
        <p:txBody>
          <a:bodyPr wrap="square" rtlCol="0">
            <a:spAutoFit/>
          </a:bodyPr>
          <a:lstStyle/>
          <a:p>
            <a:r>
              <a:rPr lang="hu-HU" b="1" dirty="0" smtClean="0">
                <a:solidFill>
                  <a:srgbClr val="00528C"/>
                </a:solidFill>
              </a:rPr>
              <a:t>ERSTE Jelzálogbank </a:t>
            </a:r>
            <a:r>
              <a:rPr lang="hu-HU" b="1" dirty="0" err="1" smtClean="0">
                <a:solidFill>
                  <a:srgbClr val="00528C"/>
                </a:solidFill>
              </a:rPr>
              <a:t>Zrt</a:t>
            </a:r>
            <a:r>
              <a:rPr lang="hu-HU" b="1" dirty="0" smtClean="0">
                <a:solidFill>
                  <a:srgbClr val="00528C"/>
                </a:solidFill>
              </a:rPr>
              <a:t>.</a:t>
            </a:r>
            <a:endParaRPr lang="en-GB" b="1" dirty="0">
              <a:solidFill>
                <a:srgbClr val="00528C"/>
              </a:solidFill>
            </a:endParaRPr>
          </a:p>
        </p:txBody>
      </p:sp>
      <p:sp>
        <p:nvSpPr>
          <p:cNvPr id="22" name="Szövegdoboz 21"/>
          <p:cNvSpPr txBox="1"/>
          <p:nvPr/>
        </p:nvSpPr>
        <p:spPr>
          <a:xfrm>
            <a:off x="4122265" y="5230153"/>
            <a:ext cx="1440161" cy="369332"/>
          </a:xfrm>
          <a:prstGeom prst="rect">
            <a:avLst/>
          </a:prstGeom>
          <a:solidFill>
            <a:schemeClr val="bg1">
              <a:lumMod val="85000"/>
            </a:schemeClr>
          </a:solidFill>
          <a:scene3d>
            <a:camera prst="orthographicFront"/>
            <a:lightRig rig="threePt" dir="t"/>
          </a:scene3d>
          <a:sp3d>
            <a:bevelT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hu-HU" sz="1200" b="1" dirty="0">
                <a:solidFill>
                  <a:srgbClr val="00528C"/>
                </a:solidFill>
              </a:rPr>
              <a:t>Vagyonellenőr</a:t>
            </a:r>
          </a:p>
        </p:txBody>
      </p:sp>
      <p:sp>
        <p:nvSpPr>
          <p:cNvPr id="25" name="Téglalap 24"/>
          <p:cNvSpPr/>
          <p:nvPr/>
        </p:nvSpPr>
        <p:spPr bwMode="auto">
          <a:xfrm>
            <a:off x="3540821" y="2671574"/>
            <a:ext cx="2519682" cy="757646"/>
          </a:xfrm>
          <a:prstGeom prst="rect">
            <a:avLst/>
          </a:prstGeom>
          <a:solidFill>
            <a:schemeClr val="bg1">
              <a:lumMod val="85000"/>
            </a:schemeClr>
          </a:solidFill>
          <a:scene3d>
            <a:camera prst="orthographicFront"/>
            <a:lightRig rig="threePt" dir="t"/>
          </a:scene3d>
          <a:sp3d>
            <a:bevelT h="19050"/>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u-HU">
              <a:solidFill>
                <a:schemeClr val="lt1"/>
              </a:solidFill>
              <a:latin typeface="+mn-lt"/>
            </a:endParaRPr>
          </a:p>
        </p:txBody>
      </p:sp>
      <p:sp>
        <p:nvSpPr>
          <p:cNvPr id="26" name="Szövegdoboz 25"/>
          <p:cNvSpPr txBox="1"/>
          <p:nvPr/>
        </p:nvSpPr>
        <p:spPr>
          <a:xfrm>
            <a:off x="3597098" y="2666382"/>
            <a:ext cx="2463405" cy="276999"/>
          </a:xfrm>
          <a:prstGeom prst="rect">
            <a:avLst/>
          </a:prstGeom>
          <a:noFill/>
        </p:spPr>
        <p:txBody>
          <a:bodyPr wrap="square" rtlCol="0">
            <a:spAutoFit/>
          </a:bodyPr>
          <a:lstStyle/>
          <a:p>
            <a:r>
              <a:rPr lang="hu-HU" b="1" dirty="0" smtClean="0">
                <a:solidFill>
                  <a:srgbClr val="00528C"/>
                </a:solidFill>
              </a:rPr>
              <a:t>ERSTE BANK HUNGARY </a:t>
            </a:r>
            <a:r>
              <a:rPr lang="hu-HU" b="1" dirty="0" err="1" smtClean="0">
                <a:solidFill>
                  <a:srgbClr val="00528C"/>
                </a:solidFill>
              </a:rPr>
              <a:t>Zrt</a:t>
            </a:r>
            <a:r>
              <a:rPr lang="hu-HU" b="1" dirty="0" smtClean="0">
                <a:solidFill>
                  <a:srgbClr val="00528C"/>
                </a:solidFill>
              </a:rPr>
              <a:t>.</a:t>
            </a:r>
            <a:endParaRPr lang="en-GB" b="1" dirty="0">
              <a:solidFill>
                <a:srgbClr val="00528C"/>
              </a:solidFill>
            </a:endParaRPr>
          </a:p>
        </p:txBody>
      </p:sp>
      <p:cxnSp>
        <p:nvCxnSpPr>
          <p:cNvPr id="28" name="Egyenes összekötő 27"/>
          <p:cNvCxnSpPr>
            <a:stCxn id="25" idx="2"/>
            <a:endCxn id="23" idx="0"/>
          </p:cNvCxnSpPr>
          <p:nvPr/>
        </p:nvCxnSpPr>
        <p:spPr bwMode="auto">
          <a:xfrm>
            <a:off x="4800662" y="3429220"/>
            <a:ext cx="0" cy="320193"/>
          </a:xfrm>
          <a:prstGeom prst="line">
            <a:avLst/>
          </a:prstGeom>
          <a:solidFill>
            <a:srgbClr val="D5EDFA"/>
          </a:solidFill>
          <a:ln w="6350" cap="flat" cmpd="sng" algn="ctr">
            <a:solidFill>
              <a:schemeClr val="bg2"/>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Szövegdoboz 28"/>
          <p:cNvSpPr txBox="1"/>
          <p:nvPr/>
        </p:nvSpPr>
        <p:spPr>
          <a:xfrm>
            <a:off x="3623572" y="2998144"/>
            <a:ext cx="2362817" cy="338554"/>
          </a:xfrm>
          <a:prstGeom prst="rect">
            <a:avLst/>
          </a:prstGeom>
          <a:noFill/>
        </p:spPr>
        <p:txBody>
          <a:bodyPr wrap="square" rtlCol="0">
            <a:spAutoFit/>
          </a:bodyPr>
          <a:lstStyle/>
          <a:p>
            <a:r>
              <a:rPr lang="hu-HU" sz="800" dirty="0" smtClean="0"/>
              <a:t>Az ERSTE Jelzálogbank </a:t>
            </a:r>
            <a:r>
              <a:rPr lang="hu-HU" sz="800" dirty="0" err="1" smtClean="0"/>
              <a:t>Zrt</a:t>
            </a:r>
            <a:r>
              <a:rPr lang="hu-HU" sz="800" dirty="0" smtClean="0"/>
              <a:t>. az ERSTE BANK Hungary </a:t>
            </a:r>
            <a:r>
              <a:rPr lang="hu-HU" sz="800" dirty="0" err="1" smtClean="0"/>
              <a:t>Zrt</a:t>
            </a:r>
            <a:r>
              <a:rPr lang="hu-HU" sz="800" dirty="0" smtClean="0"/>
              <a:t>. 100%-os leányvállalata</a:t>
            </a:r>
            <a:endParaRPr lang="hu-HU" sz="800" dirty="0"/>
          </a:p>
        </p:txBody>
      </p:sp>
      <p:sp>
        <p:nvSpPr>
          <p:cNvPr id="33" name="Tartalom helye 2"/>
          <p:cNvSpPr>
            <a:spLocks noGrp="1"/>
          </p:cNvSpPr>
          <p:nvPr>
            <p:ph sz="half" idx="4294967295"/>
          </p:nvPr>
        </p:nvSpPr>
        <p:spPr>
          <a:xfrm>
            <a:off x="206829" y="1080000"/>
            <a:ext cx="9699171" cy="1375817"/>
          </a:xfrm>
          <a:prstGeom prst="rect">
            <a:avLst/>
          </a:prstGeom>
        </p:spPr>
        <p:txBody>
          <a:bodyPr/>
          <a:lstStyle/>
          <a:p>
            <a:pPr algn="just">
              <a:spcAft>
                <a:spcPts val="600"/>
              </a:spcAft>
            </a:pPr>
            <a:r>
              <a:rPr lang="hu-HU" sz="1800" b="0" kern="1200" dirty="0" smtClean="0">
                <a:latin typeface="Arial" pitchFamily="34" charset="0"/>
                <a:cs typeface="Arial" pitchFamily="34" charset="0"/>
              </a:rPr>
              <a:t>A jelzálogbankok </a:t>
            </a:r>
            <a:r>
              <a:rPr lang="hu-HU" sz="1800" kern="1200" dirty="0" err="1" smtClean="0">
                <a:latin typeface="Arial" pitchFamily="34" charset="0"/>
                <a:cs typeface="Arial" pitchFamily="34" charset="0"/>
              </a:rPr>
              <a:t>hosszutávú</a:t>
            </a:r>
            <a:r>
              <a:rPr lang="hu-HU" sz="1800" kern="1200" dirty="0" smtClean="0">
                <a:latin typeface="Arial" pitchFamily="34" charset="0"/>
                <a:cs typeface="Arial" pitchFamily="34" charset="0"/>
              </a:rPr>
              <a:t>  </a:t>
            </a:r>
            <a:r>
              <a:rPr lang="hu-HU" sz="1800" kern="1200" dirty="0">
                <a:latin typeface="Arial" pitchFamily="34" charset="0"/>
                <a:cs typeface="Arial" pitchFamily="34" charset="0"/>
              </a:rPr>
              <a:t>feladata </a:t>
            </a:r>
            <a:r>
              <a:rPr lang="hu-HU" sz="1800" kern="1200" dirty="0" smtClean="0">
                <a:latin typeface="Arial" pitchFamily="34" charset="0"/>
                <a:cs typeface="Arial" pitchFamily="34" charset="0"/>
              </a:rPr>
              <a:t>a tőkepiaci </a:t>
            </a:r>
            <a:r>
              <a:rPr lang="hu-HU" sz="1800" kern="1200" dirty="0">
                <a:latin typeface="Arial" pitchFamily="34" charset="0"/>
                <a:cs typeface="Arial" pitchFamily="34" charset="0"/>
              </a:rPr>
              <a:t>források biztosítása </a:t>
            </a:r>
            <a:r>
              <a:rPr lang="hu-HU" sz="1800" b="0" kern="1200" dirty="0" smtClean="0">
                <a:latin typeface="Arial" pitchFamily="34" charset="0"/>
                <a:cs typeface="Arial" pitchFamily="34" charset="0"/>
              </a:rPr>
              <a:t>mind a bankcsoport, mind </a:t>
            </a:r>
            <a:r>
              <a:rPr lang="hu-HU" sz="1800" b="0" kern="1200" dirty="0">
                <a:latin typeface="Arial" pitchFamily="34" charset="0"/>
                <a:cs typeface="Arial" pitchFamily="34" charset="0"/>
              </a:rPr>
              <a:t>a partnerbankok számára.  </a:t>
            </a:r>
          </a:p>
          <a:p>
            <a:pPr algn="just">
              <a:spcAft>
                <a:spcPts val="600"/>
              </a:spcAft>
            </a:pPr>
            <a:r>
              <a:rPr lang="hu-HU" sz="1800" b="0" kern="1200" dirty="0" smtClean="0">
                <a:latin typeface="Arial" pitchFamily="34" charset="0"/>
                <a:cs typeface="Arial" pitchFamily="34" charset="0"/>
              </a:rPr>
              <a:t>A bankcsoporton </a:t>
            </a:r>
            <a:r>
              <a:rPr lang="hu-HU" sz="1800" b="0" kern="1200" dirty="0">
                <a:latin typeface="Arial" pitchFamily="34" charset="0"/>
                <a:cs typeface="Arial" pitchFamily="34" charset="0"/>
              </a:rPr>
              <a:t>belül </a:t>
            </a:r>
            <a:r>
              <a:rPr lang="hu-HU" sz="1800" b="0" kern="1200" dirty="0" smtClean="0">
                <a:latin typeface="Arial" pitchFamily="34" charset="0"/>
                <a:cs typeface="Arial" pitchFamily="34" charset="0"/>
              </a:rPr>
              <a:t>a  Jelzálogbank  kompetenciája a </a:t>
            </a:r>
            <a:r>
              <a:rPr lang="hu-HU" sz="1800" kern="1200" dirty="0" smtClean="0">
                <a:latin typeface="Arial" pitchFamily="34" charset="0"/>
                <a:cs typeface="Arial" pitchFamily="34" charset="0"/>
              </a:rPr>
              <a:t>vagyonértékelés és a jelzáloglevél-kibocsátás</a:t>
            </a:r>
            <a:r>
              <a:rPr lang="hu-HU" sz="1400" b="0" kern="1200" dirty="0" smtClean="0">
                <a:latin typeface="Arial" pitchFamily="34" charset="0"/>
                <a:cs typeface="Arial" pitchFamily="34" charset="0"/>
              </a:rPr>
              <a:t>.</a:t>
            </a:r>
          </a:p>
          <a:p>
            <a:pPr algn="just">
              <a:spcAft>
                <a:spcPts val="600"/>
              </a:spcAft>
            </a:pPr>
            <a:r>
              <a:rPr lang="hu-HU" sz="1200" b="0" kern="1200" dirty="0" smtClean="0">
                <a:latin typeface="Arial" pitchFamily="34" charset="0"/>
                <a:cs typeface="Arial" pitchFamily="34" charset="0"/>
              </a:rPr>
              <a:t>.</a:t>
            </a:r>
          </a:p>
        </p:txBody>
      </p:sp>
    </p:spTree>
    <p:extLst>
      <p:ext uri="{BB962C8B-B14F-4D97-AF65-F5344CB8AC3E}">
        <p14:creationId xmlns:p14="http://schemas.microsoft.com/office/powerpoint/2010/main" val="278066614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Refinanszírozási lehetőségek</a:t>
            </a:r>
            <a:endParaRPr lang="hu-HU" dirty="0"/>
          </a:p>
        </p:txBody>
      </p:sp>
      <p:graphicFrame>
        <p:nvGraphicFramePr>
          <p:cNvPr id="3" name="Táblázat 2"/>
          <p:cNvGraphicFramePr>
            <a:graphicFrameLocks noGrp="1"/>
          </p:cNvGraphicFramePr>
          <p:nvPr>
            <p:extLst>
              <p:ext uri="{D42A27DB-BD31-4B8C-83A1-F6EECF244321}">
                <p14:modId xmlns:p14="http://schemas.microsoft.com/office/powerpoint/2010/main" val="1425720747"/>
              </p:ext>
            </p:extLst>
          </p:nvPr>
        </p:nvGraphicFramePr>
        <p:xfrm>
          <a:off x="449896" y="989012"/>
          <a:ext cx="8967600" cy="5005387"/>
        </p:xfrm>
        <a:graphic>
          <a:graphicData uri="http://schemas.openxmlformats.org/drawingml/2006/table">
            <a:tbl>
              <a:tblPr firstRow="1" bandRow="1">
                <a:tableStyleId>{5C22544A-7EE6-4342-B048-85BDC9FD1C3A}</a:tableStyleId>
              </a:tblPr>
              <a:tblGrid>
                <a:gridCol w="2989200"/>
                <a:gridCol w="2989200"/>
                <a:gridCol w="2989200"/>
              </a:tblGrid>
              <a:tr h="1915694">
                <a:tc>
                  <a:txBody>
                    <a:bodyPr/>
                    <a:lstStyle/>
                    <a:p>
                      <a:r>
                        <a:rPr lang="hu-HU" sz="1600" noProof="0" dirty="0" smtClean="0"/>
                        <a:t>Portfolióvásárlás</a:t>
                      </a:r>
                      <a:endParaRPr lang="en-GB" sz="1600" noProof="0" dirty="0"/>
                    </a:p>
                  </a:txBody>
                  <a:tcPr>
                    <a:solidFill>
                      <a:srgbClr val="969696"/>
                    </a:solidFill>
                  </a:tcPr>
                </a:tc>
                <a:tc>
                  <a:txBody>
                    <a:bodyPr/>
                    <a:lstStyle/>
                    <a:p>
                      <a:r>
                        <a:rPr lang="hu-HU" sz="1600" noProof="0" dirty="0" smtClean="0"/>
                        <a:t>Különvált</a:t>
                      </a:r>
                      <a:r>
                        <a:rPr lang="hu-HU" sz="1600" baseline="0" noProof="0" dirty="0" smtClean="0"/>
                        <a:t> zálogjog átruházásán alapuló refinanszírozás</a:t>
                      </a:r>
                      <a:endParaRPr lang="en-GB" sz="1600" noProof="0" dirty="0"/>
                    </a:p>
                  </a:txBody>
                  <a:tcPr>
                    <a:solidFill>
                      <a:srgbClr val="00497B"/>
                    </a:solidFill>
                  </a:tcPr>
                </a:tc>
                <a:tc>
                  <a:txBody>
                    <a:bodyPr/>
                    <a:lstStyle/>
                    <a:p>
                      <a:r>
                        <a:rPr lang="hu-HU" sz="1600" noProof="0" dirty="0" smtClean="0"/>
                        <a:t>Önálló zálogjog </a:t>
                      </a:r>
                      <a:r>
                        <a:rPr lang="hu-HU" sz="1600" baseline="0" noProof="0" dirty="0" smtClean="0"/>
                        <a:t>átruházásán alapuló refinanszírozás</a:t>
                      </a:r>
                      <a:endParaRPr lang="en-GB" sz="1600" noProof="0" dirty="0"/>
                    </a:p>
                  </a:txBody>
                  <a:tcPr>
                    <a:solidFill>
                      <a:srgbClr val="00497B"/>
                    </a:solidFill>
                  </a:tcPr>
                </a:tc>
              </a:tr>
              <a:tr h="1631886">
                <a:tc>
                  <a:txBody>
                    <a:bodyPr/>
                    <a:lstStyle/>
                    <a:p>
                      <a:r>
                        <a:rPr lang="hu-HU" sz="1200" noProof="0" dirty="0" smtClean="0"/>
                        <a:t>A portfolió</a:t>
                      </a:r>
                      <a:r>
                        <a:rPr lang="hu-HU" sz="1200" baseline="0" noProof="0" dirty="0" smtClean="0"/>
                        <a:t> kikerül a kereskedelmi bank mérlegéből, de „</a:t>
                      </a:r>
                      <a:r>
                        <a:rPr lang="hu-HU" sz="1200" baseline="0" noProof="0" dirty="0" err="1" smtClean="0"/>
                        <a:t>servicer</a:t>
                      </a:r>
                      <a:r>
                        <a:rPr lang="hu-HU" sz="1200" baseline="0" noProof="0" dirty="0" smtClean="0"/>
                        <a:t>”</a:t>
                      </a:r>
                      <a:r>
                        <a:rPr lang="hu-HU" sz="1200" baseline="0" noProof="0" dirty="0" err="1" smtClean="0"/>
                        <a:t>-ként</a:t>
                      </a:r>
                      <a:r>
                        <a:rPr lang="hu-HU" sz="1200" baseline="0" noProof="0" dirty="0" smtClean="0"/>
                        <a:t> maradhat a kereskedelmi bank továbbra is az ügyfélkapcsolat letéteményese </a:t>
                      </a:r>
                      <a:endParaRPr lang="en-GB" sz="1200" noProof="0" dirty="0"/>
                    </a:p>
                  </a:txBody>
                  <a:tcPr/>
                </a:tc>
                <a:tc>
                  <a:txBody>
                    <a:bodyPr/>
                    <a:lstStyle/>
                    <a:p>
                      <a:r>
                        <a:rPr lang="hu-HU" sz="1000" baseline="0" noProof="0" dirty="0" smtClean="0"/>
                        <a:t>A kereskedelmi bank csak a jelzálogjogot ruházza át, a jelzáloghitel a saját mérlegében marad</a:t>
                      </a:r>
                      <a:endParaRPr lang="en-GB" sz="1000" noProof="0" dirty="0"/>
                    </a:p>
                  </a:txBody>
                  <a:tcPr/>
                </a:tc>
                <a:tc>
                  <a:txBody>
                    <a:bodyPr/>
                    <a:lstStyle/>
                    <a:p>
                      <a:r>
                        <a:rPr lang="hu-HU" sz="1200" b="1" baseline="0" noProof="0" dirty="0" smtClean="0"/>
                        <a:t>A kereskedelmi bank csak az önálló zálogjogot ruházza át, a jelzáloghitel a saját mérlegében marad</a:t>
                      </a:r>
                      <a:endParaRPr lang="en-GB" sz="1200" b="1" noProof="0" dirty="0"/>
                    </a:p>
                  </a:txBody>
                  <a:tcPr/>
                </a:tc>
              </a:tr>
              <a:tr h="567613">
                <a:tc gridSpan="3">
                  <a:txBody>
                    <a:bodyPr/>
                    <a:lstStyle/>
                    <a:p>
                      <a:pPr algn="ctr"/>
                      <a:r>
                        <a:rPr lang="hu-HU" sz="2000" noProof="0" dirty="0" smtClean="0"/>
                        <a:t>A hitelbiztosítéki érték megállapítására</a:t>
                      </a:r>
                      <a:r>
                        <a:rPr lang="hu-HU" sz="2000" baseline="0" noProof="0" dirty="0" smtClean="0"/>
                        <a:t> vonatkozó szabályok azonosak</a:t>
                      </a:r>
                      <a:endParaRPr lang="en-GB" sz="2000" noProof="0" dirty="0"/>
                    </a:p>
                  </a:txBody>
                  <a:tcPr/>
                </a:tc>
                <a:tc hMerge="1">
                  <a:txBody>
                    <a:bodyPr/>
                    <a:lstStyle/>
                    <a:p>
                      <a:endParaRPr lang="en-GB" sz="1000" noProof="0" dirty="0"/>
                    </a:p>
                  </a:txBody>
                  <a:tcPr/>
                </a:tc>
                <a:tc hMerge="1">
                  <a:txBody>
                    <a:bodyPr/>
                    <a:lstStyle/>
                    <a:p>
                      <a:endParaRPr lang="en-GB" sz="1000" noProof="0" dirty="0"/>
                    </a:p>
                  </a:txBody>
                  <a:tcPr/>
                </a:tc>
              </a:tr>
              <a:tr h="890194">
                <a:tc gridSpan="3">
                  <a:txBody>
                    <a:bodyPr/>
                    <a:lstStyle/>
                    <a:p>
                      <a:pPr algn="ctr"/>
                      <a:r>
                        <a:rPr lang="hu-HU" sz="2000" noProof="0" dirty="0" smtClean="0"/>
                        <a:t>A jelzáloghitellel mint fedezettel szembeni követelmények (problémamentesség,</a:t>
                      </a:r>
                      <a:r>
                        <a:rPr lang="hu-HU" sz="2000" baseline="0" noProof="0" dirty="0" smtClean="0"/>
                        <a:t> </a:t>
                      </a:r>
                      <a:r>
                        <a:rPr lang="hu-HU" sz="2000" baseline="0" noProof="0" dirty="0" err="1" smtClean="0"/>
                        <a:t>LTV-korlát</a:t>
                      </a:r>
                      <a:r>
                        <a:rPr lang="hu-HU" sz="2000" baseline="0" noProof="0" dirty="0" smtClean="0"/>
                        <a:t>, stb.) azonosak</a:t>
                      </a:r>
                      <a:endParaRPr lang="en-GB" sz="2000" noProof="0" dirty="0"/>
                    </a:p>
                  </a:txBody>
                  <a:tcPr anchor="ctr"/>
                </a:tc>
                <a:tc hMerge="1">
                  <a:txBody>
                    <a:bodyPr/>
                    <a:lstStyle/>
                    <a:p>
                      <a:endParaRPr lang="en-GB" sz="1000" noProof="0" dirty="0"/>
                    </a:p>
                  </a:txBody>
                  <a:tcPr/>
                </a:tc>
                <a:tc hMerge="1">
                  <a:txBody>
                    <a:bodyPr/>
                    <a:lstStyle/>
                    <a:p>
                      <a:endParaRPr lang="en-GB" sz="1000" noProof="0" dirty="0"/>
                    </a:p>
                  </a:txBody>
                  <a:tcPr/>
                </a:tc>
              </a:tr>
            </a:tbl>
          </a:graphicData>
        </a:graphic>
      </p:graphicFrame>
    </p:spTree>
    <p:extLst>
      <p:ext uri="{BB962C8B-B14F-4D97-AF65-F5344CB8AC3E}">
        <p14:creationId xmlns:p14="http://schemas.microsoft.com/office/powerpoint/2010/main" val="110906468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Önálló zálogjog vagy különvált zálogjog vásárlása</a:t>
            </a:r>
            <a:endParaRPr lang="hu-HU" dirty="0"/>
          </a:p>
        </p:txBody>
      </p:sp>
      <p:sp>
        <p:nvSpPr>
          <p:cNvPr id="3" name="Tartalom helye 2"/>
          <p:cNvSpPr>
            <a:spLocks noGrp="1"/>
          </p:cNvSpPr>
          <p:nvPr>
            <p:ph idx="1"/>
          </p:nvPr>
        </p:nvSpPr>
        <p:spPr>
          <a:xfrm>
            <a:off x="160867" y="938213"/>
            <a:ext cx="9499600" cy="5157787"/>
          </a:xfrm>
        </p:spPr>
        <p:txBody>
          <a:bodyPr/>
          <a:lstStyle/>
          <a:p>
            <a:pPr algn="just"/>
            <a:r>
              <a:rPr lang="hu-HU" sz="2000" dirty="0"/>
              <a:t>A </a:t>
            </a:r>
            <a:r>
              <a:rPr lang="hu-HU" sz="2000" dirty="0" smtClean="0"/>
              <a:t>2 </a:t>
            </a:r>
            <a:r>
              <a:rPr lang="hu-HU" sz="2000" dirty="0"/>
              <a:t>refinanszírozási konstrukció mind jogi, mind pedig operációs szempontból nagyon hasonló egymáshoz, lévén a jelzálogjoggal vagy az önálló zálogjoggal biztosított követelés mindkét esetben a refinanszírozott hitelintézet mérlegében marad, csak a biztosíték jogosultja változik</a:t>
            </a:r>
            <a:r>
              <a:rPr lang="hu-HU" sz="2000" dirty="0" smtClean="0"/>
              <a:t>:</a:t>
            </a:r>
          </a:p>
          <a:p>
            <a:pPr algn="just"/>
            <a:r>
              <a:rPr lang="hu-HU" sz="2000" dirty="0" smtClean="0"/>
              <a:t>a </a:t>
            </a:r>
            <a:r>
              <a:rPr lang="hu-HU" sz="2000" i="1" u="sng" dirty="0"/>
              <a:t>különvált jelzálogjog</a:t>
            </a:r>
            <a:r>
              <a:rPr lang="hu-HU" sz="2000" dirty="0"/>
              <a:t>, illetve az </a:t>
            </a:r>
            <a:r>
              <a:rPr lang="hu-HU" sz="2000" u="sng" dirty="0"/>
              <a:t>önálló zálogjog </a:t>
            </a:r>
            <a:r>
              <a:rPr lang="hu-HU" sz="2000" dirty="0"/>
              <a:t>jogosultja a jelzálog-hitelintézet lesz. A konstrukciók lényegi eleme, hogy a refinanszírozott hitelintézet csak abban az esetben kereshet kielégítést az ingatlanból, ha az önálló zálogjogot visszavásárolja, vagy a különvált zálogjog jogosultja a különvált zálogjogot visszaruházza </a:t>
            </a:r>
            <a:r>
              <a:rPr lang="hu-HU" sz="2000" dirty="0" smtClean="0"/>
              <a:t>rá</a:t>
            </a:r>
          </a:p>
          <a:p>
            <a:r>
              <a:rPr lang="hu-HU" sz="2000" dirty="0" smtClean="0"/>
              <a:t> Annak </a:t>
            </a:r>
            <a:r>
              <a:rPr lang="hu-HU" sz="2000" dirty="0"/>
              <a:t>érdekében </a:t>
            </a:r>
            <a:r>
              <a:rPr lang="hu-HU" sz="2000" dirty="0" smtClean="0"/>
              <a:t>, </a:t>
            </a:r>
            <a:r>
              <a:rPr lang="hu-HU" sz="2000" dirty="0"/>
              <a:t>hogy a refinanszírozott hitelintézet felléphessen a nem-teljesítő ügyfelével szemben, először a jelzálog-hitelintézettel kell elszámolnia. </a:t>
            </a:r>
            <a:endParaRPr lang="hu-HU" sz="2000" dirty="0" smtClean="0"/>
          </a:p>
          <a:p>
            <a:r>
              <a:rPr lang="hu-HU" sz="2000" dirty="0" smtClean="0"/>
              <a:t>A </a:t>
            </a:r>
            <a:r>
              <a:rPr lang="hu-HU" sz="2000" dirty="0"/>
              <a:t>jogalkotóval folytatott egyeztetések alapján valószínűnek látjuk, hogy a Ptk. a jövőben lehetővé fogja tenni a jelenleg járulékos jelzálogjogként bejegyzett </a:t>
            </a:r>
            <a:r>
              <a:rPr lang="hu-HU" sz="2000" i="1" u="sng" dirty="0"/>
              <a:t>jelzálogjogok átalakítását önálló zálogjoggá</a:t>
            </a:r>
            <a:r>
              <a:rPr lang="hu-HU" sz="2000" dirty="0"/>
              <a:t>, illetve az önálló zálogjog kikötését – mind a már fennálló jelzáloghitel-portfolió, mind a pedig a jövőben nyújtandó jelzáloghitelek esetében</a:t>
            </a:r>
            <a:r>
              <a:rPr lang="hu-HU" sz="1800" dirty="0"/>
              <a:t>.</a:t>
            </a:r>
          </a:p>
          <a:p>
            <a:endParaRPr lang="hu-HU" sz="1800" dirty="0"/>
          </a:p>
        </p:txBody>
      </p:sp>
    </p:spTree>
    <p:extLst>
      <p:ext uri="{BB962C8B-B14F-4D97-AF65-F5344CB8AC3E}">
        <p14:creationId xmlns:p14="http://schemas.microsoft.com/office/powerpoint/2010/main" val="134182504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Hitelbiztosítéki </a:t>
            </a:r>
            <a:r>
              <a:rPr lang="hu-HU" dirty="0" smtClean="0"/>
              <a:t>érték-megállapítás  - 1/</a:t>
            </a:r>
            <a:r>
              <a:rPr lang="hu-HU" dirty="0" err="1" smtClean="0"/>
              <a:t>1</a:t>
            </a:r>
            <a:endParaRPr lang="hu-HU" dirty="0"/>
          </a:p>
        </p:txBody>
      </p:sp>
      <p:sp>
        <p:nvSpPr>
          <p:cNvPr id="3" name="Szövegdoboz 2"/>
          <p:cNvSpPr txBox="1"/>
          <p:nvPr/>
        </p:nvSpPr>
        <p:spPr>
          <a:xfrm>
            <a:off x="387530" y="1133039"/>
            <a:ext cx="9061269" cy="5137132"/>
          </a:xfrm>
          <a:prstGeom prst="rect">
            <a:avLst/>
          </a:prstGeom>
        </p:spPr>
        <p:txBody>
          <a:bodyPr/>
          <a:lstStyle>
            <a:lvl1pPr algn="just" eaLnBrk="1" hangingPunct="1">
              <a:spcBef>
                <a:spcPct val="20000"/>
              </a:spcBef>
              <a:spcAft>
                <a:spcPts val="600"/>
              </a:spcAft>
              <a:buClr>
                <a:srgbClr val="083676"/>
              </a:buClr>
              <a:buFont typeface="Monotype Sorts" pitchFamily="2" charset="2"/>
              <a:defRPr b="0">
                <a:solidFill>
                  <a:srgbClr val="00497B"/>
                </a:solidFill>
                <a:latin typeface="Arial" pitchFamily="34" charset="0"/>
                <a:cs typeface="Arial" pitchFamily="34" charset="0"/>
              </a:defRPr>
            </a:lvl1pPr>
            <a:lvl2pPr marL="182563" indent="-182563" algn="l" eaLnBrk="1" hangingPunct="1">
              <a:spcBef>
                <a:spcPct val="20000"/>
              </a:spcBef>
              <a:buClr>
                <a:srgbClr val="E30613"/>
              </a:buClr>
              <a:buFont typeface="Arial" panose="020B0604020202020204" pitchFamily="34" charset="0"/>
              <a:buChar char="•"/>
              <a:defRPr sz="1600" b="0">
                <a:latin typeface="+mn-lt"/>
              </a:defRPr>
            </a:lvl2pPr>
            <a:lvl3pPr marL="538163" indent="-182563" algn="l" eaLnBrk="1" hangingPunct="1">
              <a:spcBef>
                <a:spcPct val="20000"/>
              </a:spcBef>
              <a:buClr>
                <a:srgbClr val="E30613"/>
              </a:buClr>
              <a:buFont typeface="Arial" panose="020B0604020202020204" pitchFamily="34" charset="0"/>
              <a:buChar char="•"/>
              <a:defRPr sz="1600" b="0">
                <a:latin typeface="+mn-lt"/>
              </a:defRPr>
            </a:lvl3pPr>
            <a:lvl4pPr marL="892175" indent="-171450" algn="l" eaLnBrk="1" hangingPunct="1">
              <a:spcBef>
                <a:spcPct val="20000"/>
              </a:spcBef>
              <a:buClr>
                <a:srgbClr val="E30613"/>
              </a:buClr>
              <a:buFont typeface="Arial" panose="020B0604020202020204" pitchFamily="34" charset="0"/>
              <a:buChar char="•"/>
              <a:defRPr sz="1600" b="0">
                <a:latin typeface="+mn-lt"/>
              </a:defRPr>
            </a:lvl4pPr>
            <a:lvl5pPr marL="1438275" indent="-180975" algn="l" eaLnBrk="1" hangingPunct="1">
              <a:spcBef>
                <a:spcPct val="20000"/>
              </a:spcBef>
              <a:buClr>
                <a:srgbClr val="083676"/>
              </a:buClr>
              <a:buChar char="»"/>
              <a:defRPr sz="1800" b="0" baseline="0">
                <a:latin typeface="+mn-lt"/>
              </a:defRPr>
            </a:lvl5pPr>
            <a:lvl6pPr marL="1895475" indent="-180975" fontAlgn="base">
              <a:spcBef>
                <a:spcPct val="20000"/>
              </a:spcBef>
              <a:spcAft>
                <a:spcPct val="0"/>
              </a:spcAft>
              <a:buClr>
                <a:srgbClr val="083676"/>
              </a:buClr>
              <a:buChar char="»"/>
              <a:defRPr sz="1600">
                <a:latin typeface="+mn-lt"/>
              </a:defRPr>
            </a:lvl6pPr>
            <a:lvl7pPr marL="2352675" indent="-180975" fontAlgn="base">
              <a:spcBef>
                <a:spcPct val="20000"/>
              </a:spcBef>
              <a:spcAft>
                <a:spcPct val="0"/>
              </a:spcAft>
              <a:buClr>
                <a:srgbClr val="083676"/>
              </a:buClr>
              <a:buChar char="»"/>
              <a:defRPr sz="1600">
                <a:latin typeface="+mn-lt"/>
              </a:defRPr>
            </a:lvl7pPr>
            <a:lvl8pPr marL="2809875" indent="-180975" fontAlgn="base">
              <a:spcBef>
                <a:spcPct val="20000"/>
              </a:spcBef>
              <a:spcAft>
                <a:spcPct val="0"/>
              </a:spcAft>
              <a:buClr>
                <a:srgbClr val="083676"/>
              </a:buClr>
              <a:buChar char="»"/>
              <a:defRPr sz="1600">
                <a:latin typeface="+mn-lt"/>
              </a:defRPr>
            </a:lvl8pPr>
            <a:lvl9pPr marL="3267075" indent="-180975" fontAlgn="base">
              <a:spcBef>
                <a:spcPct val="20000"/>
              </a:spcBef>
              <a:spcAft>
                <a:spcPct val="0"/>
              </a:spcAft>
              <a:buClr>
                <a:srgbClr val="083676"/>
              </a:buClr>
              <a:buChar char="»"/>
              <a:defRPr sz="1600">
                <a:latin typeface="+mn-lt"/>
              </a:defRPr>
            </a:lvl9pPr>
          </a:lstStyle>
          <a:p>
            <a:r>
              <a:rPr lang="hu-HU" sz="1800" dirty="0"/>
              <a:t>A jelzálogbankok </a:t>
            </a:r>
            <a:r>
              <a:rPr lang="hu-HU" sz="1800" dirty="0" err="1"/>
              <a:t>prudens</a:t>
            </a:r>
            <a:r>
              <a:rPr lang="hu-HU" sz="1800" dirty="0"/>
              <a:t> működése szempontjából kiemelt jelentősége van </a:t>
            </a:r>
            <a:r>
              <a:rPr lang="hu-HU" sz="1800" b="1" dirty="0"/>
              <a:t>a biztosítékul szolgáló ingatlanok óvatos becslés alapján meghatározott, hosszútávon állandó értéke </a:t>
            </a:r>
            <a:r>
              <a:rPr lang="hu-HU" sz="1800" dirty="0"/>
              <a:t>– </a:t>
            </a:r>
            <a:r>
              <a:rPr lang="hu-HU" sz="1800" b="1" dirty="0"/>
              <a:t>a hitelbiztosítéki érték </a:t>
            </a:r>
            <a:r>
              <a:rPr lang="hu-HU" sz="1800" dirty="0"/>
              <a:t>(a továbbiakban: „HBÉ”) – megállapításának. </a:t>
            </a:r>
            <a:endParaRPr lang="hu-HU" sz="1800" dirty="0" smtClean="0"/>
          </a:p>
          <a:p>
            <a:r>
              <a:rPr lang="hu-HU" sz="1800" dirty="0" smtClean="0"/>
              <a:t>A </a:t>
            </a:r>
            <a:r>
              <a:rPr lang="hu-HU" sz="1800" dirty="0" err="1"/>
              <a:t>HBÉ-t</a:t>
            </a:r>
            <a:r>
              <a:rPr lang="hu-HU" sz="1800" dirty="0"/>
              <a:t> minden esetben a jelzálog-hitelintézetnek kell </a:t>
            </a:r>
            <a:r>
              <a:rPr lang="hu-HU" sz="1800" dirty="0" smtClean="0"/>
              <a:t>megállapítania a vonatkozó jogszabályoknak megfelelően, </a:t>
            </a:r>
            <a:r>
              <a:rPr lang="hu-HU" sz="1800" dirty="0"/>
              <a:t>de </a:t>
            </a:r>
            <a:r>
              <a:rPr lang="hu-HU" sz="1800" b="1" dirty="0"/>
              <a:t>a jogalkotó valószínűleg speciális szabályok alkalmazását is lehetővé fogja tenni a korábban létrejött portfoliók refinanszírozásának biztosítása érdekében</a:t>
            </a:r>
            <a:r>
              <a:rPr lang="hu-HU" sz="1800" dirty="0"/>
              <a:t>. </a:t>
            </a:r>
            <a:r>
              <a:rPr lang="hu-HU" sz="1800" dirty="0" smtClean="0"/>
              <a:t>A  </a:t>
            </a:r>
            <a:r>
              <a:rPr lang="hu-HU" sz="1800" dirty="0"/>
              <a:t>Jelzálogbank kész a </a:t>
            </a:r>
            <a:r>
              <a:rPr lang="hu-HU" sz="1800" dirty="0" smtClean="0"/>
              <a:t>valamely kereskedelmi bank </a:t>
            </a:r>
            <a:r>
              <a:rPr lang="hu-HU" sz="1800" dirty="0"/>
              <a:t>által alkalmazott vagyonértékelési sztenderdek alapján olyan módszertant alkalmazni a már korábban létrejött jelzáloghitelek </a:t>
            </a:r>
            <a:r>
              <a:rPr lang="hu-HU" sz="1800" dirty="0" err="1" smtClean="0"/>
              <a:t>HBÉ-nek</a:t>
            </a:r>
            <a:r>
              <a:rPr lang="hu-HU" sz="1800" dirty="0" smtClean="0"/>
              <a:t> </a:t>
            </a:r>
            <a:r>
              <a:rPr lang="hu-HU" sz="1800" dirty="0"/>
              <a:t>meghatározására, amely a jogszabályi feltételek és a vagyonellenőr szempontjainak figyelembevételével </a:t>
            </a:r>
            <a:r>
              <a:rPr lang="hu-HU" sz="1800" b="1" dirty="0"/>
              <a:t>a HBÉ megállapításának leghatékonyabb módját jelenti </a:t>
            </a:r>
            <a:r>
              <a:rPr lang="hu-HU" sz="1800" b="1" dirty="0" smtClean="0"/>
              <a:t>majd</a:t>
            </a:r>
            <a:r>
              <a:rPr lang="hu-HU" sz="1800" dirty="0" smtClean="0"/>
              <a:t>.</a:t>
            </a:r>
          </a:p>
          <a:p>
            <a:r>
              <a:rPr lang="hu-HU" sz="1800" dirty="0" smtClean="0"/>
              <a:t>A </a:t>
            </a:r>
            <a:r>
              <a:rPr lang="hu-HU" sz="1800" dirty="0"/>
              <a:t>statisztikai alapú értékelés a Bankszövetség javaslata alapján:</a:t>
            </a:r>
          </a:p>
          <a:p>
            <a:r>
              <a:rPr lang="hu-HU" sz="1800" dirty="0"/>
              <a:t>Az értékelés készítésének időpontjától számított kilencven napon túl a jelzálog-hitelintézet abban az esetben állapíthatja meg pénzügyi intézmény által, vagy pénzügyi intézmény megbízásából készített – kilencven napnál régebbi – értékelési szakvélemény alapján az ingatlan hitelbiztosítéki értékét, ha</a:t>
            </a:r>
          </a:p>
          <a:p>
            <a:endParaRPr lang="hu-HU" dirty="0" smtClean="0"/>
          </a:p>
          <a:p>
            <a:pPr>
              <a:spcBef>
                <a:spcPts val="0"/>
              </a:spcBef>
              <a:spcAft>
                <a:spcPts val="0"/>
              </a:spcAft>
            </a:pPr>
            <a:endParaRPr lang="hu-HU" dirty="0"/>
          </a:p>
        </p:txBody>
      </p:sp>
    </p:spTree>
    <p:extLst>
      <p:ext uri="{BB962C8B-B14F-4D97-AF65-F5344CB8AC3E}">
        <p14:creationId xmlns:p14="http://schemas.microsoft.com/office/powerpoint/2010/main" val="209920631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98425"/>
            <a:ext cx="8991600" cy="598261"/>
          </a:xfrm>
        </p:spPr>
        <p:txBody>
          <a:bodyPr/>
          <a:lstStyle/>
          <a:p>
            <a:r>
              <a:rPr lang="hu-HU" dirty="0"/>
              <a:t>Hitelbiztosítéki </a:t>
            </a:r>
            <a:r>
              <a:rPr lang="hu-HU" dirty="0" smtClean="0"/>
              <a:t>érték-megállapítás -  1/2</a:t>
            </a:r>
            <a:endParaRPr lang="hu-HU" dirty="0"/>
          </a:p>
        </p:txBody>
      </p:sp>
      <p:sp>
        <p:nvSpPr>
          <p:cNvPr id="3" name="Tartalom helye 2"/>
          <p:cNvSpPr>
            <a:spLocks noGrp="1"/>
          </p:cNvSpPr>
          <p:nvPr>
            <p:ph idx="1"/>
          </p:nvPr>
        </p:nvSpPr>
        <p:spPr>
          <a:xfrm>
            <a:off x="457200" y="805543"/>
            <a:ext cx="8991600" cy="5312227"/>
          </a:xfrm>
        </p:spPr>
        <p:txBody>
          <a:bodyPr/>
          <a:lstStyle/>
          <a:p>
            <a:pPr marL="457200" indent="-457200">
              <a:spcBef>
                <a:spcPts val="0"/>
              </a:spcBef>
              <a:spcAft>
                <a:spcPts val="0"/>
              </a:spcAft>
              <a:buAutoNum type="alphaLcParenR"/>
            </a:pPr>
            <a:r>
              <a:rPr lang="hu-HU" sz="2000" dirty="0" smtClean="0"/>
              <a:t>a </a:t>
            </a:r>
            <a:r>
              <a:rPr lang="hu-HU" sz="2000" dirty="0"/>
              <a:t>szabályzata tartalmaz rendelkezéseket a statisztikai alapú újraértékelésre vonatkozóan</a:t>
            </a:r>
            <a:r>
              <a:rPr lang="hu-HU" sz="2000" dirty="0" smtClean="0"/>
              <a:t>,</a:t>
            </a:r>
          </a:p>
          <a:p>
            <a:pPr marL="457200" indent="-457200">
              <a:spcBef>
                <a:spcPts val="0"/>
              </a:spcBef>
              <a:spcAft>
                <a:spcPts val="0"/>
              </a:spcAft>
              <a:buAutoNum type="alphaLcParenR"/>
            </a:pPr>
            <a:endParaRPr lang="hu-HU" sz="2000" dirty="0"/>
          </a:p>
          <a:p>
            <a:pPr>
              <a:spcBef>
                <a:spcPts val="0"/>
              </a:spcBef>
              <a:spcAft>
                <a:spcPts val="0"/>
              </a:spcAft>
            </a:pPr>
            <a:r>
              <a:rPr lang="hu-HU" sz="2000" i="1" dirty="0"/>
              <a:t>b) </a:t>
            </a:r>
            <a:r>
              <a:rPr lang="hu-HU" sz="2000" dirty="0"/>
              <a:t>az ingatlan a bírósági végrehajtásról szóló 1994. évi LIII. törvény 147. § (4) bekezdése alapján lakóingatlannak minősül</a:t>
            </a:r>
            <a:r>
              <a:rPr lang="hu-HU" sz="2000" dirty="0" smtClean="0"/>
              <a:t>,</a:t>
            </a:r>
          </a:p>
          <a:p>
            <a:pPr>
              <a:spcBef>
                <a:spcPts val="0"/>
              </a:spcBef>
              <a:spcAft>
                <a:spcPts val="0"/>
              </a:spcAft>
            </a:pPr>
            <a:endParaRPr lang="hu-HU" sz="2000" dirty="0"/>
          </a:p>
          <a:p>
            <a:pPr>
              <a:spcBef>
                <a:spcPts val="0"/>
              </a:spcBef>
              <a:spcAft>
                <a:spcPts val="0"/>
              </a:spcAft>
            </a:pPr>
            <a:r>
              <a:rPr lang="hu-HU" sz="2000" i="1" dirty="0" smtClean="0"/>
              <a:t>c</a:t>
            </a:r>
            <a:r>
              <a:rPr lang="hu-HU" sz="2000" i="1" dirty="0"/>
              <a:t>)</a:t>
            </a:r>
            <a:r>
              <a:rPr lang="hu-HU" sz="2000" dirty="0"/>
              <a:t> az ingatlan olyan településen található, amely</a:t>
            </a:r>
          </a:p>
          <a:p>
            <a:pPr marL="182563">
              <a:spcBef>
                <a:spcPts val="0"/>
              </a:spcBef>
              <a:spcAft>
                <a:spcPts val="0"/>
              </a:spcAft>
            </a:pPr>
            <a:r>
              <a:rPr lang="hu-HU" sz="2000" i="1" dirty="0" err="1"/>
              <a:t>ca</a:t>
            </a:r>
            <a:r>
              <a:rPr lang="hu-HU" sz="2000" i="1" dirty="0"/>
              <a:t>) </a:t>
            </a:r>
            <a:r>
              <a:rPr lang="hu-HU" sz="2000" dirty="0"/>
              <a:t>a Központi Statisztikai Hivatal közigazgatási helynévkönyve alapján 2016. január 1-jén városnak minősül, vagy</a:t>
            </a:r>
          </a:p>
          <a:p>
            <a:pPr marL="182563">
              <a:spcBef>
                <a:spcPts val="0"/>
              </a:spcBef>
              <a:spcAft>
                <a:spcPts val="0"/>
              </a:spcAft>
            </a:pPr>
            <a:r>
              <a:rPr lang="hu-HU" sz="2000" i="1" dirty="0" err="1"/>
              <a:t>cb</a:t>
            </a:r>
            <a:r>
              <a:rPr lang="hu-HU" sz="2000" i="1" dirty="0"/>
              <a:t>) </a:t>
            </a:r>
            <a:r>
              <a:rPr lang="hu-HU" sz="2000" dirty="0"/>
              <a:t>a Budapesti Agglomeráció Területrendezési Tervéről szóló 2005. évi LXIV. törvény alapján a Budapesti Agglomeráció területéhez tartozó településnek minősül, vagy</a:t>
            </a:r>
          </a:p>
          <a:p>
            <a:pPr marL="182563">
              <a:spcBef>
                <a:spcPts val="0"/>
              </a:spcBef>
            </a:pPr>
            <a:r>
              <a:rPr lang="hu-HU" sz="2000" i="1" dirty="0" err="1"/>
              <a:t>cc</a:t>
            </a:r>
            <a:r>
              <a:rPr lang="hu-HU" sz="2000" i="1" dirty="0"/>
              <a:t>) </a:t>
            </a:r>
            <a:r>
              <a:rPr lang="hu-HU" sz="2000" dirty="0"/>
              <a:t>a Balaton Kiemelt Üdülőkörzet Területrendezési Tervének elfogadásáról és a Balatoni Területrendezési Szabályzat megállapításáról szóló 2000. évi CXII. törvény alapján a Balaton kiemelt üdülőkörzetéhez tartozó településnek minősül, </a:t>
            </a:r>
          </a:p>
          <a:p>
            <a:pPr>
              <a:spcBef>
                <a:spcPts val="0"/>
              </a:spcBef>
              <a:spcAft>
                <a:spcPts val="0"/>
              </a:spcAft>
            </a:pPr>
            <a:r>
              <a:rPr lang="hu-HU" sz="2000" dirty="0" smtClean="0"/>
              <a:t> </a:t>
            </a:r>
            <a:endParaRPr lang="hu-HU" sz="2000" dirty="0"/>
          </a:p>
        </p:txBody>
      </p:sp>
    </p:spTree>
    <p:extLst>
      <p:ext uri="{BB962C8B-B14F-4D97-AF65-F5344CB8AC3E}">
        <p14:creationId xmlns:p14="http://schemas.microsoft.com/office/powerpoint/2010/main" val="200356457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Hitelbiztosítéki </a:t>
            </a:r>
            <a:r>
              <a:rPr lang="hu-HU" dirty="0" smtClean="0"/>
              <a:t>érték-megállapítás -  1/3</a:t>
            </a:r>
            <a:endParaRPr lang="hu-HU" dirty="0"/>
          </a:p>
        </p:txBody>
      </p:sp>
      <p:sp>
        <p:nvSpPr>
          <p:cNvPr id="3" name="Tartalom helye 2"/>
          <p:cNvSpPr>
            <a:spLocks noGrp="1"/>
          </p:cNvSpPr>
          <p:nvPr>
            <p:ph idx="1"/>
          </p:nvPr>
        </p:nvSpPr>
        <p:spPr/>
        <p:txBody>
          <a:bodyPr/>
          <a:lstStyle/>
          <a:p>
            <a:endParaRPr lang="hu-HU" sz="1800" dirty="0" smtClean="0"/>
          </a:p>
          <a:p>
            <a:pPr algn="just"/>
            <a:r>
              <a:rPr lang="hu-HU" sz="1800" dirty="0" smtClean="0"/>
              <a:t>és </a:t>
            </a:r>
            <a:r>
              <a:rPr lang="hu-HU" sz="1800" dirty="0"/>
              <a:t>az adott településen a statisztikai alapú érték-megállapítás elvégzését megelőző egy évben  az ingatlanok forgalmi érték adatainak szolgáltatási rendjéről és az adatszolgáltatás igazgatási szolgáltatási díjáról szóló 33/2007. (XII. 23.) PM rendelet alapján teljesített adatszolgáltatás alapján </a:t>
            </a:r>
            <a:r>
              <a:rPr lang="hu-HU" sz="1800" u="sng" dirty="0"/>
              <a:t>legalább öt ingatlan-adásvételre sor került</a:t>
            </a:r>
            <a:r>
              <a:rPr lang="hu-HU" sz="1800" dirty="0"/>
              <a:t>, </a:t>
            </a:r>
          </a:p>
          <a:p>
            <a:endParaRPr lang="hu-HU" sz="1800" dirty="0"/>
          </a:p>
          <a:p>
            <a:pPr>
              <a:spcBef>
                <a:spcPts val="0"/>
              </a:spcBef>
              <a:spcAft>
                <a:spcPts val="0"/>
              </a:spcAft>
            </a:pPr>
            <a:r>
              <a:rPr lang="hu-HU" sz="1800" dirty="0"/>
              <a:t> d</a:t>
            </a:r>
            <a:r>
              <a:rPr lang="hu-HU" sz="1800" i="1" dirty="0"/>
              <a:t>) </a:t>
            </a:r>
            <a:r>
              <a:rPr lang="hu-HU" sz="1800" dirty="0"/>
              <a:t>a statisztikai értékeléshez szükséges adatokat az értékelési szakvélemény tartalmazza</a:t>
            </a:r>
            <a:r>
              <a:rPr lang="hu-HU" sz="1800" dirty="0" smtClean="0"/>
              <a:t>,</a:t>
            </a:r>
          </a:p>
          <a:p>
            <a:pPr>
              <a:spcBef>
                <a:spcPts val="0"/>
              </a:spcBef>
              <a:spcAft>
                <a:spcPts val="0"/>
              </a:spcAft>
            </a:pPr>
            <a:endParaRPr lang="hu-HU" sz="1800" dirty="0"/>
          </a:p>
          <a:p>
            <a:pPr>
              <a:spcBef>
                <a:spcPts val="0"/>
              </a:spcBef>
              <a:spcAft>
                <a:spcPts val="0"/>
              </a:spcAft>
            </a:pPr>
            <a:r>
              <a:rPr lang="hu-HU" sz="1800" i="1" dirty="0"/>
              <a:t> e) </a:t>
            </a:r>
            <a:r>
              <a:rPr lang="hu-HU" sz="1800" dirty="0"/>
              <a:t>az értékelési szakvélemény és mellékletei elektronikus adathordozón a jelzálog-hitelintézet   </a:t>
            </a:r>
            <a:r>
              <a:rPr lang="hu-HU" sz="1800" dirty="0" smtClean="0"/>
              <a:t> </a:t>
            </a:r>
            <a:r>
              <a:rPr lang="hu-HU" sz="1800" dirty="0"/>
              <a:t>rendelkezésére állnak.</a:t>
            </a:r>
          </a:p>
          <a:p>
            <a:endParaRPr lang="hu-HU" sz="1800" dirty="0"/>
          </a:p>
        </p:txBody>
      </p:sp>
    </p:spTree>
    <p:extLst>
      <p:ext uri="{BB962C8B-B14F-4D97-AF65-F5344CB8AC3E}">
        <p14:creationId xmlns:p14="http://schemas.microsoft.com/office/powerpoint/2010/main" val="4358718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refinanszírozási folyamat </a:t>
            </a:r>
            <a:r>
              <a:rPr lang="hu-HU" dirty="0" smtClean="0"/>
              <a:t>jellegzetességei</a:t>
            </a:r>
            <a:endParaRPr lang="hu-HU" dirty="0"/>
          </a:p>
        </p:txBody>
      </p:sp>
      <p:sp>
        <p:nvSpPr>
          <p:cNvPr id="3" name="Szövegdoboz 2"/>
          <p:cNvSpPr txBox="1"/>
          <p:nvPr/>
        </p:nvSpPr>
        <p:spPr>
          <a:xfrm>
            <a:off x="387530" y="1133039"/>
            <a:ext cx="9061269" cy="5137132"/>
          </a:xfrm>
          <a:prstGeom prst="rect">
            <a:avLst/>
          </a:prstGeom>
        </p:spPr>
        <p:txBody>
          <a:bodyPr/>
          <a:lstStyle>
            <a:lvl1pPr algn="just" eaLnBrk="1" hangingPunct="1">
              <a:spcBef>
                <a:spcPct val="20000"/>
              </a:spcBef>
              <a:spcAft>
                <a:spcPts val="600"/>
              </a:spcAft>
              <a:buClr>
                <a:srgbClr val="083676"/>
              </a:buClr>
              <a:buFont typeface="Monotype Sorts" pitchFamily="2" charset="2"/>
              <a:defRPr b="0">
                <a:solidFill>
                  <a:srgbClr val="00497B"/>
                </a:solidFill>
                <a:latin typeface="Arial" pitchFamily="34" charset="0"/>
                <a:cs typeface="Arial" pitchFamily="34" charset="0"/>
              </a:defRPr>
            </a:lvl1pPr>
            <a:lvl2pPr marL="182563" indent="-182563" algn="l" eaLnBrk="1" hangingPunct="1">
              <a:spcBef>
                <a:spcPct val="20000"/>
              </a:spcBef>
              <a:buClr>
                <a:srgbClr val="E30613"/>
              </a:buClr>
              <a:buFont typeface="Arial" panose="020B0604020202020204" pitchFamily="34" charset="0"/>
              <a:buChar char="•"/>
              <a:defRPr sz="1600" b="0">
                <a:latin typeface="+mn-lt"/>
              </a:defRPr>
            </a:lvl2pPr>
            <a:lvl3pPr marL="538163" indent="-182563" algn="l" eaLnBrk="1" hangingPunct="1">
              <a:spcBef>
                <a:spcPct val="20000"/>
              </a:spcBef>
              <a:buClr>
                <a:srgbClr val="E30613"/>
              </a:buClr>
              <a:buFont typeface="Arial" panose="020B0604020202020204" pitchFamily="34" charset="0"/>
              <a:buChar char="•"/>
              <a:defRPr sz="1600" b="0">
                <a:latin typeface="+mn-lt"/>
              </a:defRPr>
            </a:lvl3pPr>
            <a:lvl4pPr marL="892175" indent="-171450" algn="l" eaLnBrk="1" hangingPunct="1">
              <a:spcBef>
                <a:spcPct val="20000"/>
              </a:spcBef>
              <a:buClr>
                <a:srgbClr val="E30613"/>
              </a:buClr>
              <a:buFont typeface="Arial" panose="020B0604020202020204" pitchFamily="34" charset="0"/>
              <a:buChar char="•"/>
              <a:defRPr sz="1600" b="0">
                <a:latin typeface="+mn-lt"/>
              </a:defRPr>
            </a:lvl4pPr>
            <a:lvl5pPr marL="1438275" indent="-180975" algn="l" eaLnBrk="1" hangingPunct="1">
              <a:spcBef>
                <a:spcPct val="20000"/>
              </a:spcBef>
              <a:buClr>
                <a:srgbClr val="083676"/>
              </a:buClr>
              <a:buChar char="»"/>
              <a:defRPr sz="1800" b="0" baseline="0">
                <a:latin typeface="+mn-lt"/>
              </a:defRPr>
            </a:lvl5pPr>
            <a:lvl6pPr marL="1895475" indent="-180975" fontAlgn="base">
              <a:spcBef>
                <a:spcPct val="20000"/>
              </a:spcBef>
              <a:spcAft>
                <a:spcPct val="0"/>
              </a:spcAft>
              <a:buClr>
                <a:srgbClr val="083676"/>
              </a:buClr>
              <a:buChar char="»"/>
              <a:defRPr sz="1600">
                <a:latin typeface="+mn-lt"/>
              </a:defRPr>
            </a:lvl6pPr>
            <a:lvl7pPr marL="2352675" indent="-180975" fontAlgn="base">
              <a:spcBef>
                <a:spcPct val="20000"/>
              </a:spcBef>
              <a:spcAft>
                <a:spcPct val="0"/>
              </a:spcAft>
              <a:buClr>
                <a:srgbClr val="083676"/>
              </a:buClr>
              <a:buChar char="»"/>
              <a:defRPr sz="1600">
                <a:latin typeface="+mn-lt"/>
              </a:defRPr>
            </a:lvl7pPr>
            <a:lvl8pPr marL="2809875" indent="-180975" fontAlgn="base">
              <a:spcBef>
                <a:spcPct val="20000"/>
              </a:spcBef>
              <a:spcAft>
                <a:spcPct val="0"/>
              </a:spcAft>
              <a:buClr>
                <a:srgbClr val="083676"/>
              </a:buClr>
              <a:buChar char="»"/>
              <a:defRPr sz="1600">
                <a:latin typeface="+mn-lt"/>
              </a:defRPr>
            </a:lvl8pPr>
            <a:lvl9pPr marL="3267075" indent="-180975" fontAlgn="base">
              <a:spcBef>
                <a:spcPct val="20000"/>
              </a:spcBef>
              <a:spcAft>
                <a:spcPct val="0"/>
              </a:spcAft>
              <a:buClr>
                <a:srgbClr val="083676"/>
              </a:buClr>
              <a:buChar char="»"/>
              <a:defRPr sz="1600">
                <a:latin typeface="+mn-lt"/>
              </a:defRPr>
            </a:lvl9pPr>
          </a:lstStyle>
          <a:p>
            <a:pPr hangingPunct="0"/>
            <a:r>
              <a:rPr lang="hu-HU" sz="1800" dirty="0"/>
              <a:t>A refinanszírozás </a:t>
            </a:r>
            <a:r>
              <a:rPr lang="hu-HU" sz="1800" dirty="0" smtClean="0"/>
              <a:t>előfeltétele, hogy a Partnerbank és az Jelzálogbank aláírja a </a:t>
            </a:r>
            <a:r>
              <a:rPr lang="hu-HU" sz="1800" b="1" dirty="0" smtClean="0"/>
              <a:t>refinanszírozási keretszerződés</a:t>
            </a:r>
            <a:r>
              <a:rPr lang="hu-HU" sz="1800" dirty="0" smtClean="0"/>
              <a:t>t. </a:t>
            </a:r>
            <a:r>
              <a:rPr lang="hu-HU" sz="1800" dirty="0"/>
              <a:t>A refinanszírozásra felajánlott ügyletekkel kapcsolatban </a:t>
            </a:r>
            <a:r>
              <a:rPr lang="hu-HU" sz="1800" dirty="0" smtClean="0"/>
              <a:t>a Jelzálogbank </a:t>
            </a:r>
            <a:r>
              <a:rPr lang="hu-HU" sz="1800" dirty="0"/>
              <a:t>papír alapú dokumentumokat, valamint adatátadó rendszeren keresztül érkező elektronikus adatokat egyaránt vár a Partnerbanktól. </a:t>
            </a:r>
          </a:p>
          <a:p>
            <a:pPr hangingPunct="0"/>
            <a:r>
              <a:rPr lang="hu-HU" sz="1800" dirty="0" smtClean="0"/>
              <a:t>A </a:t>
            </a:r>
            <a:r>
              <a:rPr lang="hu-HU" sz="1800" b="1" dirty="0"/>
              <a:t>papír alapú dokumentumok </a:t>
            </a:r>
            <a:r>
              <a:rPr lang="hu-HU" sz="1800" dirty="0"/>
              <a:t>a </a:t>
            </a:r>
            <a:r>
              <a:rPr lang="hu-HU" sz="1800" dirty="0" err="1"/>
              <a:t>Jht</a:t>
            </a:r>
            <a:r>
              <a:rPr lang="hu-HU" sz="1800" dirty="0"/>
              <a:t>. előírásainak megfelelően az alábbiakat foglalják magukban:</a:t>
            </a:r>
          </a:p>
          <a:p>
            <a:pPr marL="263525" indent="-171450" hangingPunct="0">
              <a:spcBef>
                <a:spcPts val="0"/>
              </a:spcBef>
              <a:spcAft>
                <a:spcPts val="0"/>
              </a:spcAft>
              <a:buFont typeface="Arial" panose="020B0604020202020204" pitchFamily="34" charset="0"/>
              <a:buChar char="•"/>
            </a:pPr>
            <a:r>
              <a:rPr lang="hu-HU" sz="1800" dirty="0"/>
              <a:t>kölcsön - és zálogszerződés és közjegyző által okiratba foglalt egyoldalú kötelezettségvállaló nyilatkozat</a:t>
            </a:r>
          </a:p>
          <a:p>
            <a:pPr marL="263525" indent="-171450" hangingPunct="0">
              <a:spcBef>
                <a:spcPts val="0"/>
              </a:spcBef>
              <a:spcAft>
                <a:spcPts val="0"/>
              </a:spcAft>
              <a:buFont typeface="Arial" panose="020B0604020202020204" pitchFamily="34" charset="0"/>
              <a:buChar char="•"/>
            </a:pPr>
            <a:r>
              <a:rPr lang="hu-HU" sz="1800" dirty="0"/>
              <a:t>vagy kétoldalú közjegyzői okiratba foglalt jelzálogszerződés és</a:t>
            </a:r>
          </a:p>
          <a:p>
            <a:pPr marL="263525" indent="-171450" hangingPunct="0">
              <a:spcBef>
                <a:spcPts val="0"/>
              </a:spcBef>
              <a:buFont typeface="Arial" panose="020B0604020202020204" pitchFamily="34" charset="0"/>
              <a:buChar char="•"/>
            </a:pPr>
            <a:r>
              <a:rPr lang="hu-HU" sz="1800" dirty="0"/>
              <a:t>hiteles tulajdoni lap másolat.</a:t>
            </a:r>
          </a:p>
          <a:p>
            <a:pPr hangingPunct="0"/>
            <a:r>
              <a:rPr lang="hu-HU" sz="1800" dirty="0" smtClean="0"/>
              <a:t>A </a:t>
            </a:r>
            <a:r>
              <a:rPr lang="hu-HU" sz="1800" dirty="0"/>
              <a:t>refinanszírozás feltétele, hogy a Partnerbank átadja a saját könyvvizsgálója nyilatkozatát az átadásra kerülő hitelügyletek </a:t>
            </a:r>
            <a:r>
              <a:rPr lang="hu-HU" sz="1800" b="1" dirty="0"/>
              <a:t>problémamentességéről</a:t>
            </a:r>
            <a:r>
              <a:rPr lang="hu-HU" sz="1800" dirty="0"/>
              <a:t>.  </a:t>
            </a:r>
          </a:p>
          <a:p>
            <a:pPr hangingPunct="0"/>
            <a:r>
              <a:rPr lang="hu-HU" sz="1800" dirty="0"/>
              <a:t>Az ügyletek – </a:t>
            </a:r>
            <a:r>
              <a:rPr lang="hu-HU" sz="1800" dirty="0" smtClean="0"/>
              <a:t>a Jelzálogbank </a:t>
            </a:r>
            <a:r>
              <a:rPr lang="hu-HU" sz="1800" dirty="0"/>
              <a:t>és a vagyonellenőr által történő – tartalmi ellenőrzése a kéthetes periódus alatt történik. </a:t>
            </a:r>
            <a:r>
              <a:rPr lang="hu-HU" sz="1800" b="1" dirty="0"/>
              <a:t>A periódus végén kerül sor az ellenőrzésen átesett ügyletekből álló kötegre vonatkozó egyedi szerződések megkötésére</a:t>
            </a:r>
            <a:r>
              <a:rPr lang="hu-HU" sz="1800" dirty="0"/>
              <a:t>, azaz az önálló jelzálogjogok megvásárlására vagy a különvált zálogjog átruházására és a pénzügyi </a:t>
            </a:r>
            <a:r>
              <a:rPr lang="hu-HU" sz="1800" dirty="0" smtClean="0"/>
              <a:t>elszámolásra.</a:t>
            </a:r>
          </a:p>
        </p:txBody>
      </p:sp>
    </p:spTree>
    <p:extLst>
      <p:ext uri="{BB962C8B-B14F-4D97-AF65-F5344CB8AC3E}">
        <p14:creationId xmlns:p14="http://schemas.microsoft.com/office/powerpoint/2010/main" val="205611105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049&quot;/&gt;&lt;CPresentation id=&quot;1&quot;&gt;&lt;m_precDefaultNumber&gt;&lt;m_bNumberIsYear val=&quot;1&quot;/&gt;&lt;m_chMinusSymbol&gt;-&lt;/m_chMinusSymbol&gt;&lt;m_chDecimalSymbol17909&gt;,&lt;/m_chDecimalSymbol17909&gt;&lt;m_nGroupingDigits17909 val=&quot;3&quot;/&gt;&lt;m_chGroupingSymbol17909&gt; &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precDefaultPercent&gt;&lt;m_precDefaultDate&gt;&lt;m_bNumberIsYear val=&quot;0&quot;/&gt;&lt;/m_precDefaultDate&gt;&lt;m_precDefaultYear&gt;&lt;m_bNumberIsYear val=&quot;0&quot;/&gt;&lt;/m_precDefaultYear&gt;&lt;m_precDefaultQuarter&gt;&lt;m_bNumberIsYear val=&quot;0&quot;/&gt;&lt;/m_precDefaultQuarter&gt;&lt;m_precDefaultMonth&gt;&lt;m_bNumberIsYear val=&quot;0&quot;/&gt;&lt;/m_precDefaultMonth&gt;&lt;m_precDefaultWeek&gt;&lt;m_bNumberIsYear val=&quot;0&quot;/&gt;&lt;/m_precDefaultWeek&gt;&lt;m_precDefaultDay&gt;&lt;m_bNumberIsYear val=&quot;0&quot;/&gt;&lt;/m_precDefaultDay&gt;&lt;m_mruColor&gt;&lt;m_vecMRU length=&quot;4&quot;&gt;&lt;elem m_fUsage=&quot;1.00000000000000000000E+000&quot;&gt;&lt;m_msothmcolidx val=&quot;0&quot;/&gt;&lt;m_rgb r=&quot;e3&quot; g=&quot;6&quot; b=&quot;13&quot;/&gt;&lt;m_ppcolschidx tagver0=&quot;23004&quot; tagname0=&quot;m_ppcolschidxUNRECOGNIZED&quot; val=&quot;0&quot;/&gt;&lt;m_nBrightness val=&quot;0&quot;/&gt;&lt;/elem&gt;&lt;elem m_fUsage=&quot;9.00000000000000020000E-001&quot;&gt;&lt;m_msothmcolidx val=&quot;0&quot;/&gt;&lt;m_rgb r=&quot;0&quot; g=&quot;49&quot; b=&quot;7b&quot;/&gt;&lt;m_ppcolschidx tagver0=&quot;23004&quot; tagname0=&quot;m_ppcolschidxUNRECOGNIZED&quot; val=&quot;0&quot;/&gt;&lt;m_nBrightness val=&quot;0&quot;/&gt;&lt;/elem&gt;&lt;elem m_fUsage=&quot;8.10000000000000050000E-001&quot;&gt;&lt;m_msothmcolidx val=&quot;0&quot;/&gt;&lt;m_rgb r=&quot;bc&quot; g=&quot;e4&quot; b=&quot;fa&quot;/&gt;&lt;m_ppcolschidx tagver0=&quot;23004&quot; tagname0=&quot;m_ppcolschidxUNRECOGNIZED&quot; val=&quot;0&quot;/&gt;&lt;m_nBrightness val=&quot;0&quot;/&gt;&lt;/elem&gt;&lt;elem m_fUsage=&quot;7.29000000000000090000E-001&quot;&gt;&lt;m_msothmcolidx val=&quot;0&quot;/&gt;&lt;m_rgb r=&quot;bc&quot; g=&quot;e4&quot; b=&quot;32&quot;/&gt;&lt;m_ppcolschidx tagver0=&quot;23004&quot; tagname0=&quot;m_ppcolschidxUNRECOGNIZED&quot; val=&quot;0&quot;/&gt;&lt;m_nBrightness val=&quot;0&quot;/&gt;&lt;/elem&gt;&lt;/m_vecMRU&gt;&lt;/m_mruColor&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Erste new">
      <a:dk1>
        <a:srgbClr val="000000"/>
      </a:dk1>
      <a:lt1>
        <a:srgbClr val="FFFFFF"/>
      </a:lt1>
      <a:dk2>
        <a:srgbClr val="E30613"/>
      </a:dk2>
      <a:lt2>
        <a:srgbClr val="00497B"/>
      </a:lt2>
      <a:accent1>
        <a:srgbClr val="40A3D5"/>
      </a:accent1>
      <a:accent2>
        <a:srgbClr val="83D0F5"/>
      </a:accent2>
      <a:accent3>
        <a:srgbClr val="BCE4FA"/>
      </a:accent3>
      <a:accent4>
        <a:srgbClr val="969696"/>
      </a:accent4>
      <a:accent5>
        <a:srgbClr val="C4C4C4"/>
      </a:accent5>
      <a:accent6>
        <a:srgbClr val="EAEAEA"/>
      </a:accent6>
      <a:hlink>
        <a:srgbClr val="BCE4FA"/>
      </a:hlink>
      <a:folHlink>
        <a:srgbClr val="EAEAEA"/>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5EDFA"/>
        </a:solidFill>
        <a:ln w="63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D5EDFA"/>
        </a:solidFill>
        <a:ln w="63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8">
        <a:dk1>
          <a:srgbClr val="000000"/>
        </a:dk1>
        <a:lt1>
          <a:srgbClr val="FFFFFF"/>
        </a:lt1>
        <a:dk2>
          <a:srgbClr val="000000"/>
        </a:dk2>
        <a:lt2>
          <a:srgbClr val="808080"/>
        </a:lt2>
        <a:accent1>
          <a:srgbClr val="FF0000"/>
        </a:accent1>
        <a:accent2>
          <a:srgbClr val="083676"/>
        </a:accent2>
        <a:accent3>
          <a:srgbClr val="FFFFFF"/>
        </a:accent3>
        <a:accent4>
          <a:srgbClr val="000000"/>
        </a:accent4>
        <a:accent5>
          <a:srgbClr val="FFAAAA"/>
        </a:accent5>
        <a:accent6>
          <a:srgbClr val="06306A"/>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9">
        <a:dk1>
          <a:srgbClr val="000000"/>
        </a:dk1>
        <a:lt1>
          <a:srgbClr val="FFFFFF"/>
        </a:lt1>
        <a:dk2>
          <a:srgbClr val="000000"/>
        </a:dk2>
        <a:lt2>
          <a:srgbClr val="808080"/>
        </a:lt2>
        <a:accent1>
          <a:srgbClr val="FF0000"/>
        </a:accent1>
        <a:accent2>
          <a:srgbClr val="083676"/>
        </a:accent2>
        <a:accent3>
          <a:srgbClr val="FFFFFF"/>
        </a:accent3>
        <a:accent4>
          <a:srgbClr val="000000"/>
        </a:accent4>
        <a:accent5>
          <a:srgbClr val="FFAAAA"/>
        </a:accent5>
        <a:accent6>
          <a:srgbClr val="06306A"/>
        </a:accent6>
        <a:hlink>
          <a:srgbClr val="CCECF4"/>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Erste new">
      <a:dk1>
        <a:srgbClr val="000000"/>
      </a:dk1>
      <a:lt1>
        <a:srgbClr val="FFFFFF"/>
      </a:lt1>
      <a:dk2>
        <a:srgbClr val="E30613"/>
      </a:dk2>
      <a:lt2>
        <a:srgbClr val="00497B"/>
      </a:lt2>
      <a:accent1>
        <a:srgbClr val="40A3D5"/>
      </a:accent1>
      <a:accent2>
        <a:srgbClr val="83D0F5"/>
      </a:accent2>
      <a:accent3>
        <a:srgbClr val="BCE4FA"/>
      </a:accent3>
      <a:accent4>
        <a:srgbClr val="969696"/>
      </a:accent4>
      <a:accent5>
        <a:srgbClr val="C4C4C4"/>
      </a:accent5>
      <a:accent6>
        <a:srgbClr val="EAEAEA"/>
      </a:accent6>
      <a:hlink>
        <a:srgbClr val="BCE4FA"/>
      </a:hlink>
      <a:folHlink>
        <a:srgbClr val="EAEAEA"/>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5EDFA"/>
        </a:solidFill>
        <a:ln w="63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D5EDFA"/>
        </a:solidFill>
        <a:ln w="63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8">
        <a:dk1>
          <a:srgbClr val="000000"/>
        </a:dk1>
        <a:lt1>
          <a:srgbClr val="FFFFFF"/>
        </a:lt1>
        <a:dk2>
          <a:srgbClr val="000000"/>
        </a:dk2>
        <a:lt2>
          <a:srgbClr val="808080"/>
        </a:lt2>
        <a:accent1>
          <a:srgbClr val="FF0000"/>
        </a:accent1>
        <a:accent2>
          <a:srgbClr val="083676"/>
        </a:accent2>
        <a:accent3>
          <a:srgbClr val="FFFFFF"/>
        </a:accent3>
        <a:accent4>
          <a:srgbClr val="000000"/>
        </a:accent4>
        <a:accent5>
          <a:srgbClr val="FFAAAA"/>
        </a:accent5>
        <a:accent6>
          <a:srgbClr val="06306A"/>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9">
        <a:dk1>
          <a:srgbClr val="000000"/>
        </a:dk1>
        <a:lt1>
          <a:srgbClr val="FFFFFF"/>
        </a:lt1>
        <a:dk2>
          <a:srgbClr val="000000"/>
        </a:dk2>
        <a:lt2>
          <a:srgbClr val="808080"/>
        </a:lt2>
        <a:accent1>
          <a:srgbClr val="FF0000"/>
        </a:accent1>
        <a:accent2>
          <a:srgbClr val="083676"/>
        </a:accent2>
        <a:accent3>
          <a:srgbClr val="FFFFFF"/>
        </a:accent3>
        <a:accent4>
          <a:srgbClr val="000000"/>
        </a:accent4>
        <a:accent5>
          <a:srgbClr val="FFAAAA"/>
        </a:accent5>
        <a:accent6>
          <a:srgbClr val="06306A"/>
        </a:accent6>
        <a:hlink>
          <a:srgbClr val="CCECF4"/>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a:themeElements>
    <a:clrScheme name="Erste new">
      <a:dk1>
        <a:srgbClr val="000000"/>
      </a:dk1>
      <a:lt1>
        <a:srgbClr val="FFFFFF"/>
      </a:lt1>
      <a:dk2>
        <a:srgbClr val="E30613"/>
      </a:dk2>
      <a:lt2>
        <a:srgbClr val="00497B"/>
      </a:lt2>
      <a:accent1>
        <a:srgbClr val="40A3D5"/>
      </a:accent1>
      <a:accent2>
        <a:srgbClr val="83D0F5"/>
      </a:accent2>
      <a:accent3>
        <a:srgbClr val="BCE4FA"/>
      </a:accent3>
      <a:accent4>
        <a:srgbClr val="969696"/>
      </a:accent4>
      <a:accent5>
        <a:srgbClr val="C4C4C4"/>
      </a:accent5>
      <a:accent6>
        <a:srgbClr val="EAEAEA"/>
      </a:accent6>
      <a:hlink>
        <a:srgbClr val="BCE4FA"/>
      </a:hlink>
      <a:folHlink>
        <a:srgbClr val="EAEAEA"/>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5EDFA"/>
        </a:solidFill>
        <a:ln w="63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D5EDFA"/>
        </a:solidFill>
        <a:ln w="63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8">
        <a:dk1>
          <a:srgbClr val="000000"/>
        </a:dk1>
        <a:lt1>
          <a:srgbClr val="FFFFFF"/>
        </a:lt1>
        <a:dk2>
          <a:srgbClr val="000000"/>
        </a:dk2>
        <a:lt2>
          <a:srgbClr val="808080"/>
        </a:lt2>
        <a:accent1>
          <a:srgbClr val="FF0000"/>
        </a:accent1>
        <a:accent2>
          <a:srgbClr val="083676"/>
        </a:accent2>
        <a:accent3>
          <a:srgbClr val="FFFFFF"/>
        </a:accent3>
        <a:accent4>
          <a:srgbClr val="000000"/>
        </a:accent4>
        <a:accent5>
          <a:srgbClr val="FFAAAA"/>
        </a:accent5>
        <a:accent6>
          <a:srgbClr val="06306A"/>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9">
        <a:dk1>
          <a:srgbClr val="000000"/>
        </a:dk1>
        <a:lt1>
          <a:srgbClr val="FFFFFF"/>
        </a:lt1>
        <a:dk2>
          <a:srgbClr val="000000"/>
        </a:dk2>
        <a:lt2>
          <a:srgbClr val="808080"/>
        </a:lt2>
        <a:accent1>
          <a:srgbClr val="FF0000"/>
        </a:accent1>
        <a:accent2>
          <a:srgbClr val="083676"/>
        </a:accent2>
        <a:accent3>
          <a:srgbClr val="FFFFFF"/>
        </a:accent3>
        <a:accent4>
          <a:srgbClr val="000000"/>
        </a:accent4>
        <a:accent5>
          <a:srgbClr val="FFAAAA"/>
        </a:accent5>
        <a:accent6>
          <a:srgbClr val="06306A"/>
        </a:accent6>
        <a:hlink>
          <a:srgbClr val="CCECF4"/>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a:themeElements>
    <a:clrScheme name="Erste new">
      <a:dk1>
        <a:srgbClr val="000000"/>
      </a:dk1>
      <a:lt1>
        <a:srgbClr val="FFFFFF"/>
      </a:lt1>
      <a:dk2>
        <a:srgbClr val="E30613"/>
      </a:dk2>
      <a:lt2>
        <a:srgbClr val="00497B"/>
      </a:lt2>
      <a:accent1>
        <a:srgbClr val="40A3D5"/>
      </a:accent1>
      <a:accent2>
        <a:srgbClr val="83D0F5"/>
      </a:accent2>
      <a:accent3>
        <a:srgbClr val="BCE4FA"/>
      </a:accent3>
      <a:accent4>
        <a:srgbClr val="969696"/>
      </a:accent4>
      <a:accent5>
        <a:srgbClr val="C4C4C4"/>
      </a:accent5>
      <a:accent6>
        <a:srgbClr val="EAEAEA"/>
      </a:accent6>
      <a:hlink>
        <a:srgbClr val="BCE4FA"/>
      </a:hlink>
      <a:folHlink>
        <a:srgbClr val="EAEAEA"/>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5EDFA"/>
        </a:solidFill>
        <a:ln w="63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D5EDFA"/>
        </a:solidFill>
        <a:ln w="63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8">
        <a:dk1>
          <a:srgbClr val="000000"/>
        </a:dk1>
        <a:lt1>
          <a:srgbClr val="FFFFFF"/>
        </a:lt1>
        <a:dk2>
          <a:srgbClr val="000000"/>
        </a:dk2>
        <a:lt2>
          <a:srgbClr val="808080"/>
        </a:lt2>
        <a:accent1>
          <a:srgbClr val="FF0000"/>
        </a:accent1>
        <a:accent2>
          <a:srgbClr val="083676"/>
        </a:accent2>
        <a:accent3>
          <a:srgbClr val="FFFFFF"/>
        </a:accent3>
        <a:accent4>
          <a:srgbClr val="000000"/>
        </a:accent4>
        <a:accent5>
          <a:srgbClr val="FFAAAA"/>
        </a:accent5>
        <a:accent6>
          <a:srgbClr val="06306A"/>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9">
        <a:dk1>
          <a:srgbClr val="000000"/>
        </a:dk1>
        <a:lt1>
          <a:srgbClr val="FFFFFF"/>
        </a:lt1>
        <a:dk2>
          <a:srgbClr val="000000"/>
        </a:dk2>
        <a:lt2>
          <a:srgbClr val="808080"/>
        </a:lt2>
        <a:accent1>
          <a:srgbClr val="FF0000"/>
        </a:accent1>
        <a:accent2>
          <a:srgbClr val="083676"/>
        </a:accent2>
        <a:accent3>
          <a:srgbClr val="FFFFFF"/>
        </a:accent3>
        <a:accent4>
          <a:srgbClr val="000000"/>
        </a:accent4>
        <a:accent5>
          <a:srgbClr val="FFAAAA"/>
        </a:accent5>
        <a:accent6>
          <a:srgbClr val="06306A"/>
        </a:accent6>
        <a:hlink>
          <a:srgbClr val="CCECF4"/>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8919</TotalTime>
  <Words>1131</Words>
  <Application>Microsoft Office PowerPoint</Application>
  <PresentationFormat>A4 (210x297 mm)</PresentationFormat>
  <Paragraphs>141</Paragraphs>
  <Slides>14</Slides>
  <Notes>5</Notes>
  <HiddenSlides>0</HiddenSlides>
  <MMClips>0</MMClips>
  <ScaleCrop>false</ScaleCrop>
  <HeadingPairs>
    <vt:vector size="8" baseType="variant">
      <vt:variant>
        <vt:lpstr>Téma</vt:lpstr>
      </vt:variant>
      <vt:variant>
        <vt:i4>4</vt:i4>
      </vt:variant>
      <vt:variant>
        <vt:lpstr>Csatolások</vt:lpstr>
      </vt:variant>
      <vt:variant>
        <vt:i4>1</vt:i4>
      </vt:variant>
      <vt:variant>
        <vt:lpstr>Beágyazott OLE kiszolgálók</vt:lpstr>
      </vt:variant>
      <vt:variant>
        <vt:i4>1</vt:i4>
      </vt:variant>
      <vt:variant>
        <vt:lpstr>Diacímek</vt:lpstr>
      </vt:variant>
      <vt:variant>
        <vt:i4>14</vt:i4>
      </vt:variant>
    </vt:vector>
  </HeadingPairs>
  <TitlesOfParts>
    <vt:vector size="20" baseType="lpstr">
      <vt:lpstr>blank</vt:lpstr>
      <vt:lpstr>1_blank</vt:lpstr>
      <vt:lpstr>2_blank</vt:lpstr>
      <vt:lpstr>3_blank</vt:lpstr>
      <vt:lpstr>C:\Users\BotosA\AppData\Local\Microsoft\Windows\Temporary Internet Files\Content.Outlook\3PGMGS9C\piacirészesedés_2015.12.31._HU.xls!total</vt:lpstr>
      <vt:lpstr>think-cell Slide</vt:lpstr>
      <vt:lpstr>.</vt:lpstr>
      <vt:lpstr>Tartalom</vt:lpstr>
      <vt:lpstr>Klasszikus jelzálogbanki működés </vt:lpstr>
      <vt:lpstr>Refinanszírozási lehetőségek</vt:lpstr>
      <vt:lpstr>Önálló zálogjog vagy különvált zálogjog vásárlása</vt:lpstr>
      <vt:lpstr>Hitelbiztosítéki érték-megállapítás  - 1/1</vt:lpstr>
      <vt:lpstr>Hitelbiztosítéki érték-megállapítás -  1/2</vt:lpstr>
      <vt:lpstr>Hitelbiztosítéki érték-megállapítás -  1/3</vt:lpstr>
      <vt:lpstr>A refinanszírozási folyamat jellegzetességei</vt:lpstr>
      <vt:lpstr>A jelzáloglevél mint forrás</vt:lpstr>
      <vt:lpstr>Az árazás sematikus modellje</vt:lpstr>
      <vt:lpstr>PowerPoint bemutató</vt:lpstr>
      <vt:lpstr>A magyar jelzáloglevél-piac jellegzetességei</vt:lpstr>
      <vt:lpstr>KÖSZÖNÖM A FIGYELMET!</vt:lpstr>
    </vt:vector>
  </TitlesOfParts>
  <Company>Erste Bank Hungary Zrt.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Laszlo Roland EB_HU</dc:creator>
  <dc:description>Young Man!
I now hand over to you this legendary document containing our legacy on which we are to found our precious future. We do not know the moves of the enemies as they have been submerged for centuries, which can be quite some time even for us immortals. However, we must not underestimate the power of the DARK SIDE! as they are always full of surprises.
Go! ..... Go! now young man!, finish this document in time to prepare us for the final battle. Our existence depends on your profound work.
I must leave you now, my son. I have been summoned to a higher realm of which you have no knowledge. Outside in the thin atmosphere my radical phantom bike awaits me, First, however, I must put on my designer survival suit in order to protect my dear self from the pircing acid rain roaming on our harmonious planet. Have no fear, my son, I have profound experience in dealing with harsh environments like this, fear not for my life. I am in safe hands, namely my own!
Now, my son, concentrate on the document.
May the fourth be with you, always!
"El Presidente!"</dc:description>
  <cp:lastModifiedBy>Kurucz Tamásné</cp:lastModifiedBy>
  <cp:revision>532</cp:revision>
  <cp:lastPrinted>2015-09-15T14:21:40Z</cp:lastPrinted>
  <dcterms:created xsi:type="dcterms:W3CDTF">2014-06-05T08:50:25Z</dcterms:created>
  <dcterms:modified xsi:type="dcterms:W3CDTF">2016-02-25T21:57:38Z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Kiss Kalman</vt:lpwstr>
  </property>
</Properties>
</file>